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f2768dc0c44358" /><Relationship Type="http://schemas.openxmlformats.org/officeDocument/2006/relationships/extended-properties" Target="/docProps/app.xml" Id="Rb8b11c80c5754dca" /><Relationship Type="http://schemas.openxmlformats.org/officeDocument/2006/relationships/officeDocument" Target="/ppt/presentation.xml" Id="R461763ddf88a40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bc0542832d4523"/>
  </p:sldMasterIdLst>
  <p:notesMasterIdLst>
    <p:notesMasterId xmlns:r="http://schemas.openxmlformats.org/officeDocument/2006/relationships" r:id="R9289a76db09c4b61"/>
  </p:notesMasterIdLst>
  <p:sldIdLst>
    <p:sldId xmlns:r="http://schemas.openxmlformats.org/officeDocument/2006/relationships" id="256" r:id="Rba1ea09f273b473e"/>
    <p:sldId xmlns:r="http://schemas.openxmlformats.org/officeDocument/2006/relationships" id="257" r:id="Rab16788322c34055"/>
    <p:sldId xmlns:r="http://schemas.openxmlformats.org/officeDocument/2006/relationships" id="258" r:id="R362eef5373724b0d"/>
    <p:sldId xmlns:r="http://schemas.openxmlformats.org/officeDocument/2006/relationships" id="259" r:id="R5914198b2f2341fd"/>
    <p:sldId xmlns:r="http://schemas.openxmlformats.org/officeDocument/2006/relationships" id="260" r:id="R7735e9ea48c241f2"/>
    <p:sldId xmlns:r="http://schemas.openxmlformats.org/officeDocument/2006/relationships" id="261" r:id="R487e9159441947eb"/>
    <p:sldId xmlns:r="http://schemas.openxmlformats.org/officeDocument/2006/relationships" id="262" r:id="Rb3dca3a336d64b4a"/>
    <p:sldId xmlns:r="http://schemas.openxmlformats.org/officeDocument/2006/relationships" id="263" r:id="R135a3ed05e2a432c"/>
    <p:sldId xmlns:r="http://schemas.openxmlformats.org/officeDocument/2006/relationships" id="264" r:id="Rd68646621b9f48c6"/>
    <p:sldId xmlns:r="http://schemas.openxmlformats.org/officeDocument/2006/relationships" id="265" r:id="R6f72751783ee444b"/>
    <p:sldId xmlns:r="http://schemas.openxmlformats.org/officeDocument/2006/relationships" id="266" r:id="Rbfbb765a9d8847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d6114819724e4f" /><Relationship Type="http://schemas.openxmlformats.org/officeDocument/2006/relationships/slideMaster" Target="/ppt/slideMasters/slideMaster1.xml" Id="Rc2bc0542832d4523" /><Relationship Type="http://schemas.openxmlformats.org/officeDocument/2006/relationships/notesMaster" Target="/ppt/notesMasters/notesMaster1.xml" Id="R9289a76db09c4b61" /><Relationship Type="http://schemas.openxmlformats.org/officeDocument/2006/relationships/presProps" Target="/ppt/presProps.xml" Id="Rf4a2ebeeee684508" /><Relationship Type="http://schemas.openxmlformats.org/officeDocument/2006/relationships/tableStyles" Target="/ppt/tableStyles.xml" Id="R7041cc538ea14674" /><Relationship Type="http://schemas.openxmlformats.org/officeDocument/2006/relationships/slide" Target="/ppt/slides/slide1.xml" Id="Rba1ea09f273b473e" /><Relationship Type="http://schemas.openxmlformats.org/officeDocument/2006/relationships/slide" Target="/ppt/slides/slide2.xml" Id="Rab16788322c34055" /><Relationship Type="http://schemas.openxmlformats.org/officeDocument/2006/relationships/slide" Target="/ppt/slides/slide3.xml" Id="R362eef5373724b0d" /><Relationship Type="http://schemas.openxmlformats.org/officeDocument/2006/relationships/slide" Target="/ppt/slides/slide4.xml" Id="R5914198b2f2341fd" /><Relationship Type="http://schemas.openxmlformats.org/officeDocument/2006/relationships/slide" Target="/ppt/slides/slide5.xml" Id="R7735e9ea48c241f2" /><Relationship Type="http://schemas.openxmlformats.org/officeDocument/2006/relationships/slide" Target="/ppt/slides/slide6.xml" Id="R487e9159441947eb" /><Relationship Type="http://schemas.openxmlformats.org/officeDocument/2006/relationships/slide" Target="/ppt/slides/slide7.xml" Id="Rb3dca3a336d64b4a" /><Relationship Type="http://schemas.openxmlformats.org/officeDocument/2006/relationships/slide" Target="/ppt/slides/slide8.xml" Id="R135a3ed05e2a432c" /><Relationship Type="http://schemas.openxmlformats.org/officeDocument/2006/relationships/slide" Target="/ppt/slides/slide9.xml" Id="Rd68646621b9f48c6" /><Relationship Type="http://schemas.openxmlformats.org/officeDocument/2006/relationships/slide" Target="/ppt/slides/slide10.xml" Id="R6f72751783ee444b" /><Relationship Type="http://schemas.openxmlformats.org/officeDocument/2006/relationships/slide" Target="/ppt/slides/slide11.xml" Id="Rbfbb765a9d8847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4b2ad082724a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723e94e5f94fc7" /><Relationship Type="http://schemas.openxmlformats.org/officeDocument/2006/relationships/notesMaster" Target="/ppt/notesMasters/notesMaster1.xml" Id="R6d73493b1b6041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884388aacd4eff" /><Relationship Type="http://schemas.openxmlformats.org/officeDocument/2006/relationships/notesMaster" Target="/ppt/notesMasters/notesMaster1.xml" Id="Rd4a7a9219f444d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296e03e1cf4680" /><Relationship Type="http://schemas.openxmlformats.org/officeDocument/2006/relationships/notesMaster" Target="/ppt/notesMasters/notesMaster1.xml" Id="R8a80c364cd574a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1b56cd5f5f468d" /><Relationship Type="http://schemas.openxmlformats.org/officeDocument/2006/relationships/notesMaster" Target="/ppt/notesMasters/notesMaster1.xml" Id="Rfe03b602167647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864b7a83f7643e8" /><Relationship Type="http://schemas.openxmlformats.org/officeDocument/2006/relationships/notesMaster" Target="/ppt/notesMasters/notesMaster1.xml" Id="R087feb829b814f8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453edf76d94f36" /><Relationship Type="http://schemas.openxmlformats.org/officeDocument/2006/relationships/notesMaster" Target="/ppt/notesMasters/notesMaster1.xml" Id="Rcb432ceb552d41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7d1d222612438f" /><Relationship Type="http://schemas.openxmlformats.org/officeDocument/2006/relationships/notesMaster" Target="/ppt/notesMasters/notesMaster1.xml" Id="Rce3a71fa93c34e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c5db9077b5418f" /><Relationship Type="http://schemas.openxmlformats.org/officeDocument/2006/relationships/notesMaster" Target="/ppt/notesMasters/notesMaster1.xml" Id="R7b12404b06424b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791561bd89444c" /><Relationship Type="http://schemas.openxmlformats.org/officeDocument/2006/relationships/notesMaster" Target="/ppt/notesMasters/notesMaster1.xml" Id="R43f4c07ceecc4d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861bb411b8345d2" /><Relationship Type="http://schemas.openxmlformats.org/officeDocument/2006/relationships/notesMaster" Target="/ppt/notesMasters/notesMaster1.xml" Id="Rfe4113e69fc546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0e01c1b2994123" /><Relationship Type="http://schemas.openxmlformats.org/officeDocument/2006/relationships/notesMaster" Target="/ppt/notesMasters/notesMaster1.xml" Id="R4107ee6ce0a540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7c20d46ee248d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6ebae41d004a88" /><Relationship Type="http://schemas.openxmlformats.org/officeDocument/2006/relationships/slideLayout" Target="/ppt/slideLayouts/slideLayout1.xml" Id="R3b51c31f3abc43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51c31f3abc43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4e21dd13ca4f2a" /><Relationship Type="http://schemas.openxmlformats.org/officeDocument/2006/relationships/image" Target="/ppt/media/image.png" Id="Rb2c68de8aa454201" /><Relationship Type="http://schemas.openxmlformats.org/officeDocument/2006/relationships/notesSlide" Target="/ppt/notesSlides/notesSlide1.xml" Id="Rbdab8b9ecc6a45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0efb546084a3c" /><Relationship Type="http://schemas.openxmlformats.org/officeDocument/2006/relationships/notesSlide" Target="/ppt/notesSlides/notesSlide2.xml" Id="R139fffd9811141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489f2860a9462e" /><Relationship Type="http://schemas.openxmlformats.org/officeDocument/2006/relationships/notesSlide" Target="/ppt/notesSlides/notesSlide3.xml" Id="R2277051b034641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3b08eafffe4cce" /><Relationship Type="http://schemas.openxmlformats.org/officeDocument/2006/relationships/notesSlide" Target="/ppt/notesSlides/notesSlide4.xml" Id="R88555bc5ed3a46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3ce84c283483f" /><Relationship Type="http://schemas.openxmlformats.org/officeDocument/2006/relationships/notesSlide" Target="/ppt/notesSlides/notesSlide5.xml" Id="Rd67dcbb9018441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a65a4c2abb4859" /><Relationship Type="http://schemas.openxmlformats.org/officeDocument/2006/relationships/notesSlide" Target="/ppt/notesSlides/notesSlide6.xml" Id="R6b61269caa514d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33bdd660b34322" /><Relationship Type="http://schemas.openxmlformats.org/officeDocument/2006/relationships/notesSlide" Target="/ppt/notesSlides/notesSlide7.xml" Id="Rf02f6946895944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09a31ee7dd41b5" /><Relationship Type="http://schemas.openxmlformats.org/officeDocument/2006/relationships/notesSlide" Target="/ppt/notesSlides/notesSlide8.xml" Id="R21bd70166e27493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60d8c4a3604a3d" /><Relationship Type="http://schemas.openxmlformats.org/officeDocument/2006/relationships/notesSlide" Target="/ppt/notesSlides/notesSlide9.xml" Id="Re4d7aaf5c954462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49f63d7be47e6" /><Relationship Type="http://schemas.openxmlformats.org/officeDocument/2006/relationships/notesSlide" Target="/ppt/notesSlides/notesSlide10.xml" Id="R38a5eeb2702941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3845b1a8404e6d" /><Relationship Type="http://schemas.openxmlformats.org/officeDocument/2006/relationships/notesSlide" Target="/ppt/notesSlides/notesSlide11.xml" Id="Rdaf5f8f4629b45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391135-D299-4627-933A-D7F35B693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BE58AB-46F4-45CF-A863-A6F17272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8E2798-C7AC-474C-AEC6-EB3FB9902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Online Presentation Tools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6034C-9D8D-4482-AE6F-645D0C88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design team maps a product launch deck in one shared workspace.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B3D974-0A11-433A-8F00-0E948493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233E68-443C-445E-9978-EF997224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DA6000-22C6-478A-A7E4-E8A5A66A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23DB3-0A9B-47EE-8C23-9BA254C1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68de8aa45420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782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82CE6E-2071-4290-A131-BC89834D1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2B87E-9F43-4C79-8801-8B054539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0DBAA-025C-4673-B948-CDE8ECAE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9D7142-3574-4927-A96E-767220747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E485AF-1388-4B86-9EC5-4AA28F5C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online presentation tools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B1DE75-2D24-4E3F-AE18-356F455C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CAE05-894E-430A-96E0-AAB35A33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E6ECBB-BB60-4AEF-BBE4-DB32703E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42D016-94FA-4164-9035-653EAEC4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outline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1AF00D-252F-494C-9C30-B31BF094F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56B729-FEA9-48E2-9133-97D1C141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20ADBB-3EBD-42FC-8829-10C48B35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Build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93B230-FACF-4875-A384-5D3AAC15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Drop in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A3B2E0-8326-4BFB-990C-CB9490DC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1CB824-9EE4-46D3-81AB-885607B1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2392D1-2F2B-4F33-B969-3D3D877E1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94DAA7-D59C-43E7-874C-0ECB4047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Comment live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876AFD-D96B-4BC7-BDD3-84C106E5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2BBC73-873D-4FD2-9004-D8DFC3AC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F836BB-F189-4037-888C-B9537816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FEE261-EBAF-45DC-B121-1F97F3E9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slides</a:t>
            </a:r>
          </a:p>
        </p:txBody>
      </p:sp>
    </p:spTree>
    <p:extLst>
      <p:ext uri="{BB962C8B-B14F-4D97-AF65-F5344CB8AC3E}">
        <p14:creationId xmlns:p14="http://schemas.microsoft.com/office/powerpoint/2010/main" val="4705685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CC9D17-377E-40CB-9DE7-C9A1CA3F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D23B22-F026-4DF3-98C1-CEAB9792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7840F4-FF73-4F67-BF57-1CFA87FB1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1DFC2D-6283-4526-A252-DB327087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668E4C-C4D7-4DF6-9CDE-63EF9A064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review, and present together online.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F199E1-E2D4-436C-A7E2-47CF98BE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788891-FE82-4E5E-B438-EFE4C073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484606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62C0C1-1B74-43B5-B898-37131C38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EE91B-75DA-4BBF-8520-15B0F68A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BEF429-5133-49A8-A87F-700C0808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689C06-EDE2-4727-AD7F-66A07A3C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1938E-FBAB-4682-B0B6-857288A1E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online presentation tools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8A20B-6C2D-4597-AC4E-5EEEE4B6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90E43E-1BF9-458A-80BF-3C3A1D45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17DDF2-A7DC-4E3C-ACCB-8F5F2948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E5B7C-C7FF-4F45-BB20-C81AA1B3A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online presentation tools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EAFF8A-D46E-489B-9E66-B6B416617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6D5D8D-356C-4802-979D-836B6844D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19761D-1BCA-42DA-AF1B-C85D64015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31FFFB-C70C-4AA7-ADFA-253CFC6C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A0A562-EAA5-42A5-9E85-CB8AD24E1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review, and present together online.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3EF732-3574-482E-9569-3E9D3701F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145B2C-A81F-4C20-8B87-9FA77E854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605B54-063D-4399-8233-3A9057362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BC7543-7632-48A5-97C0-8DBAF6B2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28E974-0418-44D4-AC40-0517D583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Present remotely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5BFDB4-6944-477B-AF42-5C1F3EBE3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985196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4C89BC-B6F0-4828-8DF1-743B51CEF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11E091-957B-4B1E-A078-B10EFD3B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9E0D08-9C29-4391-8B76-7B8F9871F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FCD60F-3303-4F33-8E2C-182FDC5E0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574AE4-9A8F-4213-A89A-3C681AA6C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D303E7-5D1C-44B2-9A9E-351294448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F2472-6B61-4B6C-A97E-6F54CDA7E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95AAD2-BE5B-45C8-8EE5-FDE148AB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8C516D-142E-46D7-8D10-D4BC9EC8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outline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DF6918-F783-4196-8AB2-09D3FF890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A39836-F50A-4ADB-A568-F36D5DEE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0C9B4D-6577-4B05-B367-42152C89E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346635-1EA8-4936-A080-5C7C057D7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Drop in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B934B5-6733-4E34-95A3-3CBF9BBC1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7468B7-3E90-4B70-A78F-F27203E63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FFC29-16A7-48A9-8814-B81967E1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194F3E-0BF2-4B00-B0A0-EB5310C9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Comment live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FA36B6-ABEC-4DC5-B6CC-2C83EB4E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E6C297-8C89-422B-B4C1-23167036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328DE9-489B-4BF3-A203-CF05FA380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78E779-D63D-4A7E-9C37-8AC0140BA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A1C46E-E6A5-4258-B597-F10B0E6D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2A7AB6-979C-4A6F-ADC1-8438610B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9D843D-0BD0-4AB1-8F94-8DD10DCAB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559965-89E9-4808-9BA0-F613A899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 remotely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C00F11-9B6C-417C-BA32-B5DE54A2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944887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8FC525-78C6-4840-A86C-0DF56AE05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46BB48-D417-46DA-9F51-09D7E42E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B3B4E5-FC34-4397-BB0A-DE3E623B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3FC0E6-114F-4F9E-8E48-407ACF76B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FC03D2-F332-4FE8-A527-EC0D1BB5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online presentation tools: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343DFB-8B4A-49EE-AEAB-05C7DF23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1D61E7-BC32-41B9-A19F-C0C8B7EB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054264-508F-468D-BB09-81FD2B9C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557B61-38A2-499A-89C1-91B784B55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live in separate files.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D7015C-6F53-4ACB-A1D9-C7B2CCF43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8B4642-4881-4C38-8F26-27642DFBC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Feedback gets lost in email threads.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D1D127-C7A3-412E-8919-34A073BD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12651A-1887-46BE-907A-3AEE5F3E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Presentations take too long to polish.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104AEA-7A29-4CCF-ACA0-A83539332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160609-FBF1-49FF-8DBC-45C98973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F0F191-252E-4046-8779-3289E127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C87DBE-7438-4588-82C3-9DCF0ABCE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edits the same deck.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1FD666-0E20-403C-B415-A0CEE8121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5547FB-9620-4930-B5A5-D5E31C59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Comments stay tied to each slide.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902599-63A7-4D6A-9BE8-4F67EA66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6A4039-C300-4EFC-86EF-195B2D64E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story feels clean and ready.</a:t>
            </a:r>
          </a:p>
        </p:txBody>
      </p:sp>
    </p:spTree>
    <p:extLst>
      <p:ext uri="{BB962C8B-B14F-4D97-AF65-F5344CB8AC3E}">
        <p14:creationId xmlns:p14="http://schemas.microsoft.com/office/powerpoint/2010/main" val="3925299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9EEF66-8E3B-4992-98B2-0A86D310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32742C-F2C5-4E18-BC01-46FA4304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7098CA-9E84-4BD7-8261-A180759E3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59104E-57AA-4F1E-B00E-AE6313B4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4C24B6-BC6C-47CA-8568-AEE37AAB8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80E795-B8F2-42AA-AC61-05447400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E73C9D-5FF9-4936-95E8-0C2880C1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5F53BB-DF99-4EC9-9902-543DF2426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7F1C18-721A-4C7F-8623-FCFD34FA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55FCD8-EA6D-4D58-8EF0-C97B086EF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build and align on pitch decks together.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C8E4E5-2321-45DC-BD0F-EC1EF86DC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E4FFC1-8963-4E60-B6CC-120FA423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7FC405-4488-4E86-A5BA-ACB2963A5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5CED3C-C627-46CD-9608-2014490F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FC8A90-B145-4970-B5B7-C46A3C451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faster review cycles for campaign updates and launch plans.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9F7517-5599-42D7-81F6-3235E7D2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6D1283-0B67-4EC3-A703-4BB52607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9C0C4D-F721-454E-B3C5-B777F547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0DC680-C3A9-4A29-BDDC-52B5801D5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REMOTE 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4E92CA-41F8-4090-B6D2-3EECE8696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format for sharing lessons and guiding live sessions.</a:t>
            </a:r>
          </a:p>
        </p:txBody>
      </p:sp>
    </p:spTree>
    <p:extLst>
      <p:ext uri="{BB962C8B-B14F-4D97-AF65-F5344CB8AC3E}">
        <p14:creationId xmlns:p14="http://schemas.microsoft.com/office/powerpoint/2010/main" val="11825753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C020FB0-D1B3-42C1-981E-743600AEE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224615-318C-40E8-A451-F15E7E41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0347F5-B0E6-41D5-9231-4341F101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768C87-C1A4-482A-9BC3-B56D9EFE1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92498-ECD2-4E6A-A388-6F4048AC0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C553B3-A25E-4C3E-AD87-9D0E534B8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E75FEF-FBDE-4DFD-834E-CF042E83A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977551-C088-4D4F-A5CB-8CFBE65C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20579F-4983-4C1B-BDE8-B13FE7968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377AB7-10DB-4165-B78A-633FCFF0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C4BFE-3D19-4BC1-8D01-290F2616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outline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87F4B5-1185-4F94-A7B4-CDEB0B6B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B59DFD-4B85-4FBC-A2E3-2E7721A43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C316A4-A2DE-48EF-A4CA-783E8086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D353EC-8970-4C92-9A8A-76FA7E65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9CA82F-B74A-4B20-A2E8-9F87462A0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E92CDB-792C-4EA9-82A4-548BD83E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Drop in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B0C526-C074-4FCC-AFAA-966B1A13F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17AFD-F874-4813-AA79-71B07EB4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E8FDCD-2F50-4251-A441-D709B60F5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EFBD5E-8E0C-40F8-B72D-783812B5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D881C9-2BF7-422A-8EE0-489F1227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7C6970-1D4A-49EF-8A37-F820B4B76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Comment live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253416-782B-4575-93CB-0127CE4B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0810D1-DD33-4A4B-9709-574F9D82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C7188C-5445-425F-9492-82154A773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0E3EDAC-9CD5-4384-B3A6-FDF4CE4AD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186D46-4CCD-4F26-BD9B-AC08EEA5F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F91CC8D-0C39-4331-84C9-F2C9E5EB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slides</a:t>
            </a:r>
          </a:p>
        </p:txBody>
      </p:sp>
    </p:spTree>
    <p:extLst>
      <p:ext uri="{BB962C8B-B14F-4D97-AF65-F5344CB8AC3E}">
        <p14:creationId xmlns:p14="http://schemas.microsoft.com/office/powerpoint/2010/main" val="10816586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6EC9DB-BA73-45AD-9AE1-BF4B17BC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32A81A-76FA-4F91-B984-4758B656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9B1FAC-D66A-425C-BAA8-99436AE4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FA8B9-5366-4B06-B504-B75CAFA73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7A98CB-23E0-4C23-9C46-45C43C49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online presentation tools: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A37D4-FC2F-4324-A9AC-7394343E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80411A-CB4C-4196-82F1-23CD7B7A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305BE9-C499-4006-A056-1BC1A694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remote team turn scattered notes into one polished launch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9BF693-1DB7-48D8-B304-C89645DD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52594D-B8D7-4364-851F-21642EAA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C876D2-C9F3-4477-9CF8-1FDE87A0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4D3411-FA97-4BCA-95DE-CEE6E710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Drop in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73D39B-61DD-4EFB-8CDE-2415BDD45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9C9097-FA87-4338-B52D-93130AEF2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5A02A6-8A09-46F1-8DBA-C53CBAF0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Comment live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0C1150-823C-4188-A81C-A2C1A18B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447823-8435-468E-9111-26928791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A9B5F3-C232-4CD9-A5EE-47FC855F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remotely</a:t>
            </a:r>
          </a:p>
        </p:txBody>
      </p:sp>
    </p:spTree>
    <p:extLst>
      <p:ext uri="{BB962C8B-B14F-4D97-AF65-F5344CB8AC3E}">
        <p14:creationId xmlns:p14="http://schemas.microsoft.com/office/powerpoint/2010/main" val="12000546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AD5A68-4D52-4D3E-A031-4BCE5199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D0F8B3-A352-4C0D-87D1-6209C74A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65A81E-40D1-45A2-84C8-96B76959D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B56AB9-E3F8-4F67-9855-04A0157F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76CAC-3413-40D7-BE6E-EA302FF1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online presentation tools: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FECE80-B61E-43AF-872F-06869BDEC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4CEE82-2B32-45AF-B48F-6E76C909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FAEC3A-27A6-45AF-ADD1-55CF8C85B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7BA03B-1CE5-4A3E-B0B5-E98136B7C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outline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9B9027-7B19-42DE-82DD-A4AAC133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DE91B4-A2BF-4649-82F2-CF114D8A3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910101-4C12-4C88-95E8-03F8480B3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70C0BF-EB8E-455E-A204-5A2AF5EF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A85D2A-50AE-48B6-9505-925B3ACE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Drop in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AD7AB2-3A85-4EF0-939A-7C268CE4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1DC093-8DB2-4170-A4D3-5FEEC659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06E910-FEB3-480F-8914-4CC0277FB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7CBF5A-D26B-4FC6-A16B-DA851A1D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E72FF9-7DC9-4300-B9B4-74355857B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Comment live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86BBCA-97C2-4ACB-8B4F-EA4A0C82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76DEC2-3A56-4DBF-B378-4FE91DC8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61C436-5552-4839-9847-47BC699C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F00927-2248-4400-A2F3-6707E310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44013C-AF95-4513-9C51-473A8A1E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 remotely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5C73EF-EAA2-407F-AF17-F1AA30FA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334570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28C26E-9CF1-4031-B70E-72A21144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84BBF4-FBC2-48FA-B3E4-8554BB36F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916323-70AC-422C-ACBA-26C8F7A63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together, present with clarity.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8FA5EA-47AA-47CB-AF7C-CCBE923C3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F015B-9112-419A-BF89-3D4971DBB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FBEE45-3AAE-4A40-A47F-7F572BF1F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08D78-A410-4E71-B875-498B452F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987538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2026-10-01T10:12:25.6940000Z</dcterms:created>
  <dcterms:modified xsi:type="dcterms:W3CDTF">2026-10-01T10:12:25.6940000Z</dcterms:modified>
</coreProperties>
</file>