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de57b5da4214113" /><Relationship Type="http://schemas.openxmlformats.org/officeDocument/2006/relationships/extended-properties" Target="/docProps/app.xml" Id="Rdb95714144274aa7" /><Relationship Type="http://schemas.openxmlformats.org/officeDocument/2006/relationships/officeDocument" Target="/ppt/presentation.xml" Id="R658372b56fd1481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6d34172fc2e4832"/>
  </p:sldMasterIdLst>
  <p:notesMasterIdLst>
    <p:notesMasterId xmlns:r="http://schemas.openxmlformats.org/officeDocument/2006/relationships" r:id="R7a302b9e0be747f6"/>
  </p:notesMasterIdLst>
  <p:sldIdLst>
    <p:sldId xmlns:r="http://schemas.openxmlformats.org/officeDocument/2006/relationships" id="256" r:id="Rb5ed84cec6d94e28"/>
    <p:sldId xmlns:r="http://schemas.openxmlformats.org/officeDocument/2006/relationships" id="257" r:id="R4247b2e5959c467e"/>
    <p:sldId xmlns:r="http://schemas.openxmlformats.org/officeDocument/2006/relationships" id="258" r:id="R4b7aa2500fe74032"/>
    <p:sldId xmlns:r="http://schemas.openxmlformats.org/officeDocument/2006/relationships" id="259" r:id="R478ca4d11e5b45d6"/>
    <p:sldId xmlns:r="http://schemas.openxmlformats.org/officeDocument/2006/relationships" id="260" r:id="Rf0da8314c34f4d1f"/>
    <p:sldId xmlns:r="http://schemas.openxmlformats.org/officeDocument/2006/relationships" id="261" r:id="Rbf55d7da7a5b4480"/>
    <p:sldId xmlns:r="http://schemas.openxmlformats.org/officeDocument/2006/relationships" id="262" r:id="R26b800158f294c3e"/>
    <p:sldId xmlns:r="http://schemas.openxmlformats.org/officeDocument/2006/relationships" id="263" r:id="R0ac61e4f9b7f4209"/>
    <p:sldId xmlns:r="http://schemas.openxmlformats.org/officeDocument/2006/relationships" id="264" r:id="Rf72ce1296f6446fc"/>
    <p:sldId xmlns:r="http://schemas.openxmlformats.org/officeDocument/2006/relationships" id="265" r:id="R05e195e5b1554307"/>
    <p:sldId xmlns:r="http://schemas.openxmlformats.org/officeDocument/2006/relationships" id="266" r:id="R17b38640ca8140a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5130c83dee540f2" /><Relationship Type="http://schemas.openxmlformats.org/officeDocument/2006/relationships/slideMaster" Target="/ppt/slideMasters/slideMaster1.xml" Id="R26d34172fc2e4832" /><Relationship Type="http://schemas.openxmlformats.org/officeDocument/2006/relationships/notesMaster" Target="/ppt/notesMasters/notesMaster1.xml" Id="R7a302b9e0be747f6" /><Relationship Type="http://schemas.openxmlformats.org/officeDocument/2006/relationships/presProps" Target="/ppt/presProps.xml" Id="R7fb311573a2c4c24" /><Relationship Type="http://schemas.openxmlformats.org/officeDocument/2006/relationships/tableStyles" Target="/ppt/tableStyles.xml" Id="Re549d5df4dce424a" /><Relationship Type="http://schemas.openxmlformats.org/officeDocument/2006/relationships/slide" Target="/ppt/slides/slide1.xml" Id="Rb5ed84cec6d94e28" /><Relationship Type="http://schemas.openxmlformats.org/officeDocument/2006/relationships/slide" Target="/ppt/slides/slide2.xml" Id="R4247b2e5959c467e" /><Relationship Type="http://schemas.openxmlformats.org/officeDocument/2006/relationships/slide" Target="/ppt/slides/slide3.xml" Id="R4b7aa2500fe74032" /><Relationship Type="http://schemas.openxmlformats.org/officeDocument/2006/relationships/slide" Target="/ppt/slides/slide4.xml" Id="R478ca4d11e5b45d6" /><Relationship Type="http://schemas.openxmlformats.org/officeDocument/2006/relationships/slide" Target="/ppt/slides/slide5.xml" Id="Rf0da8314c34f4d1f" /><Relationship Type="http://schemas.openxmlformats.org/officeDocument/2006/relationships/slide" Target="/ppt/slides/slide6.xml" Id="Rbf55d7da7a5b4480" /><Relationship Type="http://schemas.openxmlformats.org/officeDocument/2006/relationships/slide" Target="/ppt/slides/slide7.xml" Id="R26b800158f294c3e" /><Relationship Type="http://schemas.openxmlformats.org/officeDocument/2006/relationships/slide" Target="/ppt/slides/slide8.xml" Id="R0ac61e4f9b7f4209" /><Relationship Type="http://schemas.openxmlformats.org/officeDocument/2006/relationships/slide" Target="/ppt/slides/slide9.xml" Id="Rf72ce1296f6446fc" /><Relationship Type="http://schemas.openxmlformats.org/officeDocument/2006/relationships/slide" Target="/ppt/slides/slide10.xml" Id="R05e195e5b1554307" /><Relationship Type="http://schemas.openxmlformats.org/officeDocument/2006/relationships/slide" Target="/ppt/slides/slide11.xml" Id="R17b38640ca8140a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41ed92262a3481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49decafb046417c" /><Relationship Type="http://schemas.openxmlformats.org/officeDocument/2006/relationships/notesMaster" Target="/ppt/notesMasters/notesMaster1.xml" Id="R535a1454306a4d3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b55ff52dafc42ae" /><Relationship Type="http://schemas.openxmlformats.org/officeDocument/2006/relationships/notesMaster" Target="/ppt/notesMasters/notesMaster1.xml" Id="R87011cdc2c914f1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1375a6856d2444f" /><Relationship Type="http://schemas.openxmlformats.org/officeDocument/2006/relationships/notesMaster" Target="/ppt/notesMasters/notesMaster1.xml" Id="Rff83eb6064e1497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e0ff354268749b8" /><Relationship Type="http://schemas.openxmlformats.org/officeDocument/2006/relationships/notesMaster" Target="/ppt/notesMasters/notesMaster1.xml" Id="Rc8b2c8c6cde6405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d1efb66649c4ebd" /><Relationship Type="http://schemas.openxmlformats.org/officeDocument/2006/relationships/notesMaster" Target="/ppt/notesMasters/notesMaster1.xml" Id="R3c3e752c79754cc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f614ef4d734413f" /><Relationship Type="http://schemas.openxmlformats.org/officeDocument/2006/relationships/notesMaster" Target="/ppt/notesMasters/notesMaster1.xml" Id="Ra1a02a6552db4d8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acb561e8a054961" /><Relationship Type="http://schemas.openxmlformats.org/officeDocument/2006/relationships/notesMaster" Target="/ppt/notesMasters/notesMaster1.xml" Id="Rb6e4660faa4d492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729c65a2e9a4799" /><Relationship Type="http://schemas.openxmlformats.org/officeDocument/2006/relationships/notesMaster" Target="/ppt/notesMasters/notesMaster1.xml" Id="R76049494e6bb4e2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f79e831de84488c" /><Relationship Type="http://schemas.openxmlformats.org/officeDocument/2006/relationships/notesMaster" Target="/ppt/notesMasters/notesMaster1.xml" Id="R9c3722514ad14fb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1a58ff60886499f" /><Relationship Type="http://schemas.openxmlformats.org/officeDocument/2006/relationships/notesMaster" Target="/ppt/notesMasters/notesMaster1.xml" Id="Rb87e4eb2eaa045b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379dc47b0ed4a9e" /><Relationship Type="http://schemas.openxmlformats.org/officeDocument/2006/relationships/notesMaster" Target="/ppt/notesMasters/notesMaster1.xml" Id="R473852428474491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8bed33e0f6246d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ac531ce9c6c47c8" /><Relationship Type="http://schemas.openxmlformats.org/officeDocument/2006/relationships/slideLayout" Target="/ppt/slideLayouts/slideLayout1.xml" Id="R31febeaa857a404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1febeaa857a404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28db1ed3064f4a" /><Relationship Type="http://schemas.openxmlformats.org/officeDocument/2006/relationships/image" Target="/ppt/media/image.png" Id="Rcbc4190c70c64a41" /><Relationship Type="http://schemas.openxmlformats.org/officeDocument/2006/relationships/notesSlide" Target="/ppt/notesSlides/notesSlide1.xml" Id="Rb1298a21927143c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74791541534f12" /><Relationship Type="http://schemas.openxmlformats.org/officeDocument/2006/relationships/notesSlide" Target="/ppt/notesSlides/notesSlide2.xml" Id="Ra720fa5342a046a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a978d257ef48a2" /><Relationship Type="http://schemas.openxmlformats.org/officeDocument/2006/relationships/notesSlide" Target="/ppt/notesSlides/notesSlide3.xml" Id="Rb3cfa07f3152458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ade399aceb493f" /><Relationship Type="http://schemas.openxmlformats.org/officeDocument/2006/relationships/notesSlide" Target="/ppt/notesSlides/notesSlide4.xml" Id="R360805b146db460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e6a3f616ec4449" /><Relationship Type="http://schemas.openxmlformats.org/officeDocument/2006/relationships/notesSlide" Target="/ppt/notesSlides/notesSlide5.xml" Id="R31341176b3c6435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287e48617f43bf" /><Relationship Type="http://schemas.openxmlformats.org/officeDocument/2006/relationships/notesSlide" Target="/ppt/notesSlides/notesSlide6.xml" Id="R05dace4008c14cb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46f7ba6dba40b3" /><Relationship Type="http://schemas.openxmlformats.org/officeDocument/2006/relationships/notesSlide" Target="/ppt/notesSlides/notesSlide7.xml" Id="R873a2cd6deca495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d5d30600cc4213" /><Relationship Type="http://schemas.openxmlformats.org/officeDocument/2006/relationships/notesSlide" Target="/ppt/notesSlides/notesSlide8.xml" Id="R0dab99092b054e1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c1bb09a1174ab6" /><Relationship Type="http://schemas.openxmlformats.org/officeDocument/2006/relationships/notesSlide" Target="/ppt/notesSlides/notesSlide9.xml" Id="R45cd1dc3e57a446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d3f4b7175e4111" /><Relationship Type="http://schemas.openxmlformats.org/officeDocument/2006/relationships/notesSlide" Target="/ppt/notesSlides/notesSlide10.xml" Id="R173b471c6970450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71e0770f9c47a8" /><Relationship Type="http://schemas.openxmlformats.org/officeDocument/2006/relationships/notesSlide" Target="/ppt/notesSlides/notesSlide11.xml" Id="R598ded1f66bf4ae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7EFDD5-9058-45B5-BAC9-A37FC9E5B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39EF17-3B22-45B1-8911-BA82BB06A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C83B17-D59E-464D-B9DB-436A23186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Online Storyboard Creator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9F2085-5B1D-43BC-9DAB-117A14D74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short team board turns Maya's café promo into a clear scene-by-scene video plan.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DD9D17-AFD3-472E-9C32-E6BDBB445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430318-F09A-4A1E-B1C2-FF4FB2FD1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CB1641-CE2C-4E49-B632-E7ED73377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FD8AF5-8182-4562-A5BF-C91F5C832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c4190c70c64a41"/>
          <a:srcRect xmlns:a="http://schemas.openxmlformats.org/drawingml/2006/main" l="26884" t="0" r="2688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04388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A346829-ED87-4E22-A013-F1AF0EE1D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4A38D1-3A0D-4622-88A0-AE7E5FC86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ED3B64-C41D-49E5-8377-DF853F86F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061F20-D387-4181-ADA5-A49C200F8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0518E8-B793-4D88-BD28-45D4E3153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online storyboard creator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E32C88-6F68-4A85-A9CD-EC347417A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B24A08-D1D0-4777-BD85-58A0D41EA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B6BA45-BB74-47D8-A454-D70A897F8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Story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E886A0-B037-4F0D-9669-A32227FD3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F1A6F5-3BD3-455E-81C3-6AE193212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17C35C-2D62-449A-A9E5-996899CAB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2DE4F3-54CA-4CE3-B854-FD4B43E92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Scene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A8DDE6-4DBD-4EEE-A080-D3EAD9E65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Block each shot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D66F0D-72D3-4F98-9604-22D501989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77F980-5514-4A36-8AC2-8088984AA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4C6CA0-2ED0-4B87-8A3F-8FD728A6F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Boards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AE1CE3-2818-46F1-A1EB-357E4F144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D2BA6F-03E7-4111-9843-656EAFD06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A74327-01BF-4C5C-A5EB-DDE20D7D6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8A6C38-7428-43F9-94B8-9B86910AB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Team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74C8061-EA71-4310-9C2A-05DA29CCA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the flow</a:t>
            </a:r>
          </a:p>
        </p:txBody>
      </p:sp>
    </p:spTree>
    <p:extLst>
      <p:ext uri="{BB962C8B-B14F-4D97-AF65-F5344CB8AC3E}">
        <p14:creationId xmlns:p14="http://schemas.microsoft.com/office/powerpoint/2010/main" val="76756769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1E5A15-548C-441B-9A12-70BDC459C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FEC9CF-C316-4440-9850-D104A56AB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0F8674-3445-4ADA-A04A-BBE271DD6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B46428-A563-41FD-88CC-F48F73154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319C2A-92F8-430E-9E35-B7F9A34E5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Map one idea into a simple visual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E8708E-9146-41B8-B09A-BECEB20D0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329CAB-2A1B-49F4-92EB-F69641A96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1310973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045D9C-38F8-48C4-9ED0-ADA12E629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8BF488-548B-4828-B759-2086814F3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EAC78C-2C84-4015-892C-59BEC695D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CF54F2-87F2-4B4E-A769-B7D758784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5F6D0D-1473-4057-9BFA-0DDA57579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online storyboard creator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7EBC4B-3EBA-4F70-A5AC-A4D0D8417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C1E878-553A-40F7-AA66-635131B3F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C196AD-5D2C-46E7-AF97-D206C7139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9EF847-B5A4-45DB-AD32-176A95EBB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online storyboard creator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D8BB1C-14AD-4AC3-8DAF-589A8D4D1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1A16C7-39D2-4885-8557-25B06086B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2C3742-A116-4B47-A256-556344AF2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B311C2-542D-4047-8AE4-C76189F4A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6788FC-8388-4529-8D7C-98FEE593D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Map one idea into a simple visual story.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0C8DFA-4F16-400F-A873-4C7D97730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890C6B-80A5-4BD9-80C6-5018215AD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D895BA-6079-4F1C-8867-F64662621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6E3EF9-E058-4438-9FE7-ABF595910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E01213-5CA8-4919-BB75-D0334BCA4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&amp; Film: Share for feedback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98D4193-D4A0-4ABD-BAB0-90BB04BF0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43132912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72B97F1-44DB-4C17-AF6C-B5D96C778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F93368-CAB2-433F-BD4E-CDD3E9B46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9CC000-437C-461B-8761-9A4AAF8CF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89B644-96DF-4766-8C81-616689E35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A547E7-C0B8-49BE-AB5F-5978314CA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76EDDA-DEC3-4874-A168-1627F009E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908128-6580-4942-B420-22AC34747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EB7A18-C663-4020-93AA-FBCAD4DC6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50A313-6191-498A-9A99-03AEFA590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897738-BDA4-4B4F-886C-A8971072F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D4EA6F-AAC2-4A2A-A1B5-FB86EB133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5D59DA-490E-4557-AA38-764A1D9EE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EB1BDA-74A7-475A-8A59-69C2DE63D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Block each shot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67F88D-5BC2-47B3-B5DB-B59CB1DBD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1EC6C3-E5A7-42AA-830B-7821D880C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0DB835-7661-44D7-9253-8D30A2356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6D184C-BFD2-4663-A54B-BF148FE07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8CF854-3CD8-4F93-9F95-AB305D770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9C3856-7068-4A17-9FA4-CC227BA72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CD5E50-A876-4F2D-90BA-00E071181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81B87F-849B-49FC-9724-DA25DE783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the flow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F8A6C69-2D63-49ED-9A84-980C62F0F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3354657-D3D9-4785-8B52-74F6BAC36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02E2D08-2AF6-413F-84D9-0FEE72D40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C1DC74F-FB77-4512-8A47-3944E8EEA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Share for feedback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C4AB5C1-3DA8-4975-9B7E-2B0732235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78990217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7AED4A9-4315-46FE-BE0F-9DD0BCC5E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C72FBB-1609-4F87-95DA-845240A5B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E325C6-6A36-4BE3-9D04-0FD8B109E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5DF183-24E3-4E4F-92DC-08138DB9C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9FB6E3-5687-4665-A468-B4830228E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online storyboard creator: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FCACF0-ADE3-4AE1-A74D-CEB0C3F8B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1110EC-A2B3-4E7F-97E0-B03807DB2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EC8B54-B220-4D76-8C1C-6A648C241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E4162C-47F5-41BA-9057-8D4899E13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Ideas stay messy and hard to explain.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03E1E5-63B8-49AF-99F0-B724325B4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EF0CA0-3BA4-4902-8F43-8FB027965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19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Scenes get planned too late in the process.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259B82-F467-46AD-B914-2CDCF3DC0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D3D260-6D1B-4D30-94FB-03F656742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6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team keeps revising the same concept.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F55864-52EF-4AF1-9DD4-311F02970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6E0364-FB88-42FF-87CF-C46B6536B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EAB4E0-B794-4F11-B612-08D4F8790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0C7B32-EDE1-48A1-B4A7-CC11040EC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8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is broken into clear visual beats.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FC9EAE8-41D1-42A4-AC8C-2AE9D0F8F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3D820B-1D2D-498A-AEFE-A86664BD9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0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has a purpose and simple notes.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823C918-C9EB-42B1-9F17-C41C2F564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39B823-C4C1-4FAF-8C51-2C6AF9279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review and adjust quickly.</a:t>
            </a:r>
          </a:p>
        </p:txBody>
      </p:sp>
    </p:spTree>
    <p:extLst>
      <p:ext uri="{BB962C8B-B14F-4D97-AF65-F5344CB8AC3E}">
        <p14:creationId xmlns:p14="http://schemas.microsoft.com/office/powerpoint/2010/main" val="192233485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D405DD-EF90-4C4E-99AA-68D2081DF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069648-B400-46EA-A4BD-0E3C2B35C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0A3FEA-BB87-4B7C-A1C1-A2FA74E95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5EB016-81EE-400E-B399-DB4FECCE8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0F59F6-181C-45BD-94C6-E34149BDE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5CD9C3-2681-4AA3-B994-E29010EFC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B8CB52-3E2C-418D-9782-25C2EB8FD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7B7290-3977-4BC1-ADB8-25641EE6D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BCBB36-22D9-488C-A2EE-5D9FEEB37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TEAMS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E95164-D576-4518-9786-343B18901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way to outline ideas before filming or designing visuals.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C3DC0B-BB4A-4BF4-AA3D-109714796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A075B0-74AE-4EAA-B6A8-BDF058BEC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82885A-1571-494B-8D09-75251CDBA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4203DC-C0B1-4A03-B797-25610B55D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TEACHERS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6F7C33-11C4-410B-A54D-81F5C439F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format to explain story structure in class projects.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0DA672-539B-40A2-B347-00F9A5302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2C5CFE-F70C-48AA-AC59-8FDEBDC84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77CB3B-03F7-4F58-91DB-FA750021D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057258-30C5-4380-A8BB-BA2568C54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SMALL BRANDS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650C73-CDCE-4337-800C-8003867A8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to plan clear promo scenes without a full production crew.</a:t>
            </a:r>
          </a:p>
        </p:txBody>
      </p:sp>
    </p:spTree>
    <p:extLst>
      <p:ext uri="{BB962C8B-B14F-4D97-AF65-F5344CB8AC3E}">
        <p14:creationId xmlns:p14="http://schemas.microsoft.com/office/powerpoint/2010/main" val="26037417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B9C5643-D103-4156-B1A0-D87EF48FD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83434E-D51D-4879-BCAD-A31AE47CC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318F5C-272B-4AB3-A2B9-ABEBD1490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2A6135-44CE-4343-8059-6BA4F967D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BB2855-77C8-46D0-93E2-80F43EA48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60FB9C-13C8-4E66-8600-49308D94D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F2D970-8551-4FBC-85EB-5FB7054E5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CB5938-80D5-4FD0-8197-1B0612A93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FED6D3-EC30-4DA3-8481-A969B22E6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A71B1F-47AA-4024-9353-1314FDFD9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50249E-C1CA-4A2A-80FD-B03F7C0E4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FDB6DF-D6EE-4D64-AB60-F291DBB07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3C2C67-A128-4A49-84BB-8471AC7E9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5E0EF5-80D6-4DBE-848A-489A284A9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5ECE87-6D55-40A6-A0AD-542358983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754D8B-0A0E-4320-B432-AD69485A3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237F4C-CE92-4F81-96B9-25CA2ADDC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Block each shot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BC5174-3ECA-47FD-B794-AF1721944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79F155-C550-47CC-A20D-18C400CC1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B617A9-3C30-49C4-9DA1-55E994EAC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999239-A13E-4784-AA6B-A5496C7C7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A1B7684-E6BA-4B73-8AAA-4D3BE9DC3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E98BC11-60B0-4E33-BC23-B5423C360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7E030AC-C3F3-44D3-9F3B-45FC8913A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B637551-D60D-4F6A-AD18-5B86B8D9B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75D68BD-C2AE-49E1-AD4C-13777DD31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E6B7424-2F91-452D-8F18-5D147BE80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8720CF6-CF42-4F30-8C48-3AD751D5D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6D24594-7748-4A9D-87FB-570830DAB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the flow</a:t>
            </a:r>
          </a:p>
        </p:txBody>
      </p:sp>
    </p:spTree>
    <p:extLst>
      <p:ext uri="{BB962C8B-B14F-4D97-AF65-F5344CB8AC3E}">
        <p14:creationId xmlns:p14="http://schemas.microsoft.com/office/powerpoint/2010/main" val="33238703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9DCC521-0A60-4592-A39A-8D1419365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82E044-08AD-4BBD-8D81-EE48B14E8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C9186D-C5A9-4EA5-A9A8-CAB9923CC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2A1396-0230-4B68-A82E-70B5187FF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8D6184-889D-4C07-9C35-4952EC1A9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online storyboard creator: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943A06-1CFF-42E0-9E86-337C6250B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9F0ACA-4E60-4F6C-B957-1EBE63713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BB6CB1-7668-40EE-B7B3-46766FEA4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turn one café launch idea into a clear storyboard the team can follow?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884042-2AFA-48C6-B09B-599E68323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7A44E7-2001-4D61-B9D5-8BE44A59B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61481D-82D4-4F8E-B0D2-B914C52B4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AB48D8-1066-48C9-997C-2AA5AB137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Block each shot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AA05F7-A24F-42A2-9C52-DB54AFEB2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F9CAEE-5D30-4E57-9260-EBB7CB5FB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C74E7D-10A6-418E-AEFC-F74F0A39B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7B1D81-A5CE-4C78-8842-CCE385204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358058-81AB-4099-B497-527D683D8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CEFEEA-5B7B-4BDA-83D0-6B247F894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Share for feedback</a:t>
            </a:r>
          </a:p>
        </p:txBody>
      </p:sp>
    </p:spTree>
    <p:extLst>
      <p:ext uri="{BB962C8B-B14F-4D97-AF65-F5344CB8AC3E}">
        <p14:creationId xmlns:p14="http://schemas.microsoft.com/office/powerpoint/2010/main" val="191336444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6481B04-2CC5-43D2-A20E-402C2F706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ECD9BA-1C0F-4BC2-A092-E18581A44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0F6155-4F5F-48DA-B404-B581FE717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D68EF3-1CCF-480C-B495-854D77982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8D44AA-DFCC-4995-AC81-CCD1A7FBB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online storyboard creator: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AB89BE-4609-42D1-8C39-D1C8ADB5C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0415FF-E62D-4CB5-B496-51E8B1204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8C952A-B5D1-4663-95F1-6B218F997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96B593-F010-4FCA-84E7-9F7F8CCCE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0E54F7-308D-4545-9F0E-938F551AE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5E7E98-4767-46B9-9EE9-95EB8DA41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87F3A5-9B2F-4ED9-93D8-B8E397B68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AD4123-610A-4B6D-A24B-BB6DDB1A7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00E8FD-A750-4DB6-8DA8-0B9509DC1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Block each shot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2F4396-F86E-4AE3-8699-42C4D598C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A7712C-1B1F-4BB4-85AA-18C4C0EFE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3B7C1B-D7A9-4EE3-8F6E-6554E992D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4C2159-7A58-4E3F-93E2-C673CEEB1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9D092B2-936E-4A8A-A3B3-144C1EFE8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C61502-3BA1-4ECC-81F4-3428FF2D0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616F66-2A37-4521-8B30-17D637ADF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1AD334F-E29E-4C68-9651-EB5D804EF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601B1FB-C09C-463A-96C1-23E12A83B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8456ED9-8A16-4282-A6FF-05E0AE39C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Share for feedback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4B929E1-8FBC-4AEF-A0EA-571EC7000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82250652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9FECED-0EC7-423B-90A6-AB727E369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22557B-F7FE-4B2F-BB7B-DF4E6EA12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9EEAE0-D1F5-4C1D-8A5B-BFD77BE01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rough ideas into a shared visual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1D0A50-1726-4AD6-ABF3-0F09E93C8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3B36EE-1E3D-4E1B-98AD-C380EFB65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04B9D2-E6A6-40C9-A297-12D9E7DEE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DDA5C0-4AF9-4A8B-9F44-5F48904C4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1889565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2026-10-01T22:49:59.4230000Z</dcterms:created>
  <dcterms:modified xsi:type="dcterms:W3CDTF">2026-10-01T22:49:59.4230000Z</dcterms:modified>
</coreProperties>
</file>