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6dcb22a4bb4300" /><Relationship Type="http://schemas.openxmlformats.org/officeDocument/2006/relationships/extended-properties" Target="/docProps/app.xml" Id="R34d3973c31644fe8" /><Relationship Type="http://schemas.openxmlformats.org/officeDocument/2006/relationships/officeDocument" Target="/ppt/presentation.xml" Id="R6813793ac7304fd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0cbd53d3d624aa0"/>
  </p:sldMasterIdLst>
  <p:notesMasterIdLst>
    <p:notesMasterId xmlns:r="http://schemas.openxmlformats.org/officeDocument/2006/relationships" r:id="Rcbd3a3e572054c71"/>
  </p:notesMasterIdLst>
  <p:sldIdLst>
    <p:sldId xmlns:r="http://schemas.openxmlformats.org/officeDocument/2006/relationships" id="256" r:id="Rc9a232b052be4e4a"/>
    <p:sldId xmlns:r="http://schemas.openxmlformats.org/officeDocument/2006/relationships" id="257" r:id="R5650c347f7b34556"/>
    <p:sldId xmlns:r="http://schemas.openxmlformats.org/officeDocument/2006/relationships" id="258" r:id="Ra5390bd61b8d440a"/>
    <p:sldId xmlns:r="http://schemas.openxmlformats.org/officeDocument/2006/relationships" id="259" r:id="R3d76ca956a894a19"/>
    <p:sldId xmlns:r="http://schemas.openxmlformats.org/officeDocument/2006/relationships" id="260" r:id="R37b8b15d54044d43"/>
    <p:sldId xmlns:r="http://schemas.openxmlformats.org/officeDocument/2006/relationships" id="261" r:id="Rc20c770fa0b044b4"/>
    <p:sldId xmlns:r="http://schemas.openxmlformats.org/officeDocument/2006/relationships" id="262" r:id="Rb77e28e60fd24267"/>
    <p:sldId xmlns:r="http://schemas.openxmlformats.org/officeDocument/2006/relationships" id="263" r:id="R256e956f9aa7425b"/>
    <p:sldId xmlns:r="http://schemas.openxmlformats.org/officeDocument/2006/relationships" id="264" r:id="R689459c5dbdd4b79"/>
    <p:sldId xmlns:r="http://schemas.openxmlformats.org/officeDocument/2006/relationships" id="265" r:id="R6b6dc768d8514f78"/>
    <p:sldId xmlns:r="http://schemas.openxmlformats.org/officeDocument/2006/relationships" id="266" r:id="Rca1c8a11f8af495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290e26e256d426d" /><Relationship Type="http://schemas.openxmlformats.org/officeDocument/2006/relationships/slideMaster" Target="/ppt/slideMasters/slideMaster1.xml" Id="Rc0cbd53d3d624aa0" /><Relationship Type="http://schemas.openxmlformats.org/officeDocument/2006/relationships/notesMaster" Target="/ppt/notesMasters/notesMaster1.xml" Id="Rcbd3a3e572054c71" /><Relationship Type="http://schemas.openxmlformats.org/officeDocument/2006/relationships/presProps" Target="/ppt/presProps.xml" Id="Rd707baef463f4754" /><Relationship Type="http://schemas.openxmlformats.org/officeDocument/2006/relationships/tableStyles" Target="/ppt/tableStyles.xml" Id="R8384fd5b78da49c2" /><Relationship Type="http://schemas.openxmlformats.org/officeDocument/2006/relationships/slide" Target="/ppt/slides/slide1.xml" Id="Rc9a232b052be4e4a" /><Relationship Type="http://schemas.openxmlformats.org/officeDocument/2006/relationships/slide" Target="/ppt/slides/slide2.xml" Id="R5650c347f7b34556" /><Relationship Type="http://schemas.openxmlformats.org/officeDocument/2006/relationships/slide" Target="/ppt/slides/slide3.xml" Id="Ra5390bd61b8d440a" /><Relationship Type="http://schemas.openxmlformats.org/officeDocument/2006/relationships/slide" Target="/ppt/slides/slide4.xml" Id="R3d76ca956a894a19" /><Relationship Type="http://schemas.openxmlformats.org/officeDocument/2006/relationships/slide" Target="/ppt/slides/slide5.xml" Id="R37b8b15d54044d43" /><Relationship Type="http://schemas.openxmlformats.org/officeDocument/2006/relationships/slide" Target="/ppt/slides/slide6.xml" Id="Rc20c770fa0b044b4" /><Relationship Type="http://schemas.openxmlformats.org/officeDocument/2006/relationships/slide" Target="/ppt/slides/slide7.xml" Id="Rb77e28e60fd24267" /><Relationship Type="http://schemas.openxmlformats.org/officeDocument/2006/relationships/slide" Target="/ppt/slides/slide8.xml" Id="R256e956f9aa7425b" /><Relationship Type="http://schemas.openxmlformats.org/officeDocument/2006/relationships/slide" Target="/ppt/slides/slide9.xml" Id="R689459c5dbdd4b79" /><Relationship Type="http://schemas.openxmlformats.org/officeDocument/2006/relationships/slide" Target="/ppt/slides/slide10.xml" Id="R6b6dc768d8514f78" /><Relationship Type="http://schemas.openxmlformats.org/officeDocument/2006/relationships/slide" Target="/ppt/slides/slide11.xml" Id="Rca1c8a11f8af49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64742a75e5467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2502fa3a704e0f" /><Relationship Type="http://schemas.openxmlformats.org/officeDocument/2006/relationships/notesMaster" Target="/ppt/notesMasters/notesMaster1.xml" Id="R0d2109344a25486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9beb18a38d48aa" /><Relationship Type="http://schemas.openxmlformats.org/officeDocument/2006/relationships/notesMaster" Target="/ppt/notesMasters/notesMaster1.xml" Id="R1f2ee9231d5547c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ec1cb1418e74a2c" /><Relationship Type="http://schemas.openxmlformats.org/officeDocument/2006/relationships/notesMaster" Target="/ppt/notesMasters/notesMaster1.xml" Id="R7bf27fbef13446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9ad0fef40274b44" /><Relationship Type="http://schemas.openxmlformats.org/officeDocument/2006/relationships/notesMaster" Target="/ppt/notesMasters/notesMaster1.xml" Id="Rd0fb95063b3548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76d48596865406a" /><Relationship Type="http://schemas.openxmlformats.org/officeDocument/2006/relationships/notesMaster" Target="/ppt/notesMasters/notesMaster1.xml" Id="R98dae00c5f48423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430c914d914022" /><Relationship Type="http://schemas.openxmlformats.org/officeDocument/2006/relationships/notesMaster" Target="/ppt/notesMasters/notesMaster1.xml" Id="R3a39d0d4a7b84c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da2671f5f2e4631" /><Relationship Type="http://schemas.openxmlformats.org/officeDocument/2006/relationships/notesMaster" Target="/ppt/notesMasters/notesMaster1.xml" Id="Rcb23ff4808dc47b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eccc66b3224200" /><Relationship Type="http://schemas.openxmlformats.org/officeDocument/2006/relationships/notesMaster" Target="/ppt/notesMasters/notesMaster1.xml" Id="R1a5e8a4abf15420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303e5701c374c66" /><Relationship Type="http://schemas.openxmlformats.org/officeDocument/2006/relationships/notesMaster" Target="/ppt/notesMasters/notesMaster1.xml" Id="R2c9b0daa64034bf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7ab762188a4729" /><Relationship Type="http://schemas.openxmlformats.org/officeDocument/2006/relationships/notesMaster" Target="/ppt/notesMasters/notesMaster1.xml" Id="R5a66b14ab2dc41d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bb680352cd447db" /><Relationship Type="http://schemas.openxmlformats.org/officeDocument/2006/relationships/notesMaster" Target="/ppt/notesMasters/notesMaster1.xml" Id="Rfaf148b77e4946a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337169bd884e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c57e2de93694e5f" /><Relationship Type="http://schemas.openxmlformats.org/officeDocument/2006/relationships/slideLayout" Target="/ppt/slideLayouts/slideLayout1.xml" Id="Rc5f461485b1b48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5f461485b1b48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96380891884705" /><Relationship Type="http://schemas.openxmlformats.org/officeDocument/2006/relationships/image" Target="/ppt/media/image.png" Id="Ra2a996a45ae24e05" /><Relationship Type="http://schemas.openxmlformats.org/officeDocument/2006/relationships/notesSlide" Target="/ppt/notesSlides/notesSlide1.xml" Id="R075248338007448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a6603aaddf4107" /><Relationship Type="http://schemas.openxmlformats.org/officeDocument/2006/relationships/notesSlide" Target="/ppt/notesSlides/notesSlide2.xml" Id="Rdce7f98ab2ac40e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16119ff48543a1" /><Relationship Type="http://schemas.openxmlformats.org/officeDocument/2006/relationships/notesSlide" Target="/ppt/notesSlides/notesSlide3.xml" Id="Race38fe45c6b42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65f1d5990848ea" /><Relationship Type="http://schemas.openxmlformats.org/officeDocument/2006/relationships/notesSlide" Target="/ppt/notesSlides/notesSlide4.xml" Id="R1034a54c43334ee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72921f16c74dde" /><Relationship Type="http://schemas.openxmlformats.org/officeDocument/2006/relationships/notesSlide" Target="/ppt/notesSlides/notesSlide5.xml" Id="R9fcd6fa5a3604e1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d883ee01e445b9" /><Relationship Type="http://schemas.openxmlformats.org/officeDocument/2006/relationships/notesSlide" Target="/ppt/notesSlides/notesSlide6.xml" Id="R63bbe226cb244f3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24170698d742db" /><Relationship Type="http://schemas.openxmlformats.org/officeDocument/2006/relationships/notesSlide" Target="/ppt/notesSlides/notesSlide7.xml" Id="R87b1305eeb6f40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026ce56cbf41ef" /><Relationship Type="http://schemas.openxmlformats.org/officeDocument/2006/relationships/notesSlide" Target="/ppt/notesSlides/notesSlide8.xml" Id="R86f24cae169b4a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916688c5cc4ea0" /><Relationship Type="http://schemas.openxmlformats.org/officeDocument/2006/relationships/notesSlide" Target="/ppt/notesSlides/notesSlide9.xml" Id="Rfe2c6d206ae24ea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7eff4dffbd43cf" /><Relationship Type="http://schemas.openxmlformats.org/officeDocument/2006/relationships/notesSlide" Target="/ppt/notesSlides/notesSlide10.xml" Id="R554f2d863370424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6bc7571d3249c3" /><Relationship Type="http://schemas.openxmlformats.org/officeDocument/2006/relationships/notesSlide" Target="/ppt/notesSlides/notesSlide11.xml" Id="R8d6da4f4df534f3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F9D139-B5CF-446A-94D6-5A7D20D3B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D18E67-E74F-4650-9315-ADA519C1E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D72FAF-508A-47B6-9282-4F52CC332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Online Video Presentation Editor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07E362-8126-4C26-8FA8-93789F27B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launch video from rough cut to final review in one shared workspace.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46C5DB-E5E9-4598-A52B-D9B93894F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59A806-C70A-4F2B-BC6E-DBA64722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9CC6A9-9921-43F9-84C1-FC093509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E437DA-582A-478F-9D5E-64BA1C3A6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a996a45ae24e0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071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DFEF73-C72B-4357-9985-59F9C4B73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2D2F5D-5D36-4DB8-9844-3263296C4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3E3718-0A73-4071-A358-6B78E68C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0C6E96-09D0-474A-98BE-EAAD90E07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87154D-FD0E-4160-A0AA-1B3DC4B1C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online video presentation editor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5A208D-5D89-4AEB-8487-BFDC9D794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79FA6E-D3D8-420A-8CB8-0D0923D17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CBF030-A975-4E48-A91B-308153415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AE185C-47E3-4FD3-B177-73CBB3303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story arc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9FD9A8-E40E-425B-AFF6-A8740FEBA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45695E-9136-47FC-905D-FA1A80BC4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421E36-86E9-405D-B109-1045BEA7A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2ABAD9-968D-4ECD-B9EA-F9D7E605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Drop in rough clips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9077B-0173-4705-8BAF-B6CBF88FB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7F7412-C1CE-4EE5-90ED-DEC4D8BB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FCD792-28CE-4DBB-9241-EBDA9BC6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8B9273-2026-4F02-87C9-E21ECFD0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titles and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A84828-F30E-4359-999F-2C597C38B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492B08-3F19-488A-8149-1EC723064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F782FE-B8D0-4CEA-A0A6-E53F093DA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F7FC29-67C8-4D0E-91AF-4B4A34DCD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</p:spTree>
    <p:extLst>
      <p:ext uri="{BB962C8B-B14F-4D97-AF65-F5344CB8AC3E}">
        <p14:creationId xmlns:p14="http://schemas.microsoft.com/office/powerpoint/2010/main" val="4080966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0518C4-51D5-495C-91BC-022A7C507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2DB562-C71F-40B4-BE09-9025D1C7B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55170-BF65-47A7-BAF1-CCFF3EB2D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B3AFFD-3BE8-4E43-A76E-48FDE87C4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E94E8A-CB4B-4469-B7E7-2DCB47D87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Plan, edit, and present one clear video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C8142D-82C1-4421-A47A-405351C45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5EBE64-785C-4D26-9040-ADD98E81F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99327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5271CB-7368-4F70-B130-28D5B10EA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944AAA-C7EC-4C52-9D38-18155ECD1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5766AE-0CE5-4D86-9A7E-6C7A2B85A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321748-520E-450B-9568-FFED11050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2CBDCF-275E-4026-A71D-95488F0ED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online video presentation editor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C1C708-939E-47F1-848F-7E5D23AB0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127A62-067C-4BDF-9D32-CD3D9F02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BFFC1-3177-45EF-8845-891F6CF9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7E4EB3-0C68-4AAD-B96E-EAEB492D8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online video presentation editor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A1C5C5-1839-4588-ACDE-F018573C4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6066F0-DB47-4708-8989-A7DCEEF01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B07D2A-DD77-4184-8F1C-080FC608D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E6E4CB-EE2A-4F35-80F8-711D4397F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7F306D-40BB-4BF0-B88F-CFCCD50B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edit, and present one clear video 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8FA43F-9657-4F68-9D30-ADCF7264D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8ECDC5-BDF6-4AC8-B421-6772B7D13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16475D-8FE5-4ED5-9C6E-65321C27E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858240-7344-44F2-8156-1CF657F2E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7E0C3C-766D-451A-A853-B1ADA9F6F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Export the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FCB572-F76E-48BC-9A0E-BD25E1D23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213951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B26B47-9DBA-4700-AE1D-66680B402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4CAF6B-7C29-400E-B26E-B0555C7AE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BD9D94-D0FF-41B6-B3AE-2F9BDE85A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D73B7A-AFAA-4912-BC2A-4314E441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3EC5A7-3700-4DAE-A478-C0F9235D7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C434D3-81B7-4FC8-8B6B-EB204B1B2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A5697A-FD43-4547-AC20-D7E6A40B8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2452A0-2ACF-44AC-BFE7-D6FA55CF9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F01155-9212-4AF3-AB40-D29895C98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story arc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9549DF-3A95-4436-9F0E-6331E48D2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71D4DC-42ED-48B9-9887-5AC8455C1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BFCF02-ACB7-491C-8B32-31CFF175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770DFB-AFA8-412B-8CBB-A810B59FE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Drop in rough clips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D901A0-EF01-4A4A-A891-1D6C6FC4A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AF5542-3BCD-4FEC-8323-6CE5F36C1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AC460D-9B2E-4700-A920-549BDD28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44AF8F-741A-46FD-BF34-E12639058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titles and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6791F5-B82C-4997-B4C8-311E1BBA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CCB9F1-4E35-4EAF-9B74-F0F046E87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09B59C-4C85-46B9-9C0E-961A2A2B9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16F770-9EB0-44B0-B3DD-68AA62D0B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2F07CC-09FC-45B4-A709-A2F353CFF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7D1B60-5F0D-4DC9-900C-FEB57AB9E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90A0AF-5924-4703-B570-EEAC2396B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666894-51A0-4CCE-A01A-36B7DE88E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597C59-6D1C-4021-A99E-81D198C7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234467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A7DBD7-C4FB-4E4D-A8E7-2906FC58D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3489BB-77D0-47FD-B529-2A159F525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BF3193-23B9-4FE4-B5F5-A0DE9E046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F6A1A-E40D-4BD7-A014-4950F7091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0895DD-1BD9-47CF-82C0-9EF785BC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online video presentation editor: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09681B-068E-4D76-8B7A-B3B723B73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CBD83A-A4D3-4E89-AC09-CDA3874D0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2F1281-75AA-46CB-9C4F-C5639E293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15E3C4-E7DC-41DB-837E-691C2B5B4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0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Clips are scattered across folders and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8E09E8-43C3-4CB4-ADA3-5ABDA377B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F1CB72-CA93-4214-A755-9662B5D9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Feedback arrives late and is hard to track.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215CCD-37B5-49AF-BC62-FFD974B10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2517AC-89D9-43C2-9AED-0D5A0C0AA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story feels uneven from scene to scene.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A1A1A0-BE72-4A6F-94DA-0C9C29341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FB7D3B-4B0E-49F0-A384-45BE35FB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02F9C7-BB2C-4824-8AF4-3B9CE2CB4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44B629-871A-434E-991B-C72B929E0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0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edit plan is clear from opening frame to ending.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FD5B37-35B8-4D5B-878F-EEC96E18A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351327-1287-4094-99DE-75039F7AB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Notes stay attached to each scene for easy review.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47C364-69F4-4613-AA28-8ABAFF2FC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10C98B-A63E-423F-8896-6BD01685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9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presentation feels polished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2713503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5C0C2F-D1AF-4235-B47F-C596B2A1E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0C94E0-D00A-48EB-8F7C-776801DE9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51E507-970A-41C6-B6A6-D5295FEDE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9FFA56-7B99-424A-8230-E68869A77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BE9754-F9AB-4DEF-99B2-169E97C5F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EA9256-6209-4458-AF2A-59811824B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FD3325-5D84-4720-9602-2218999B0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15B24F-9F25-4939-81CB-EDC4BCE9B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335DA1-542C-4D9D-8CB1-F39D9F66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D30860-8006-4DD3-B44D-D94717B7A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organize scenes, feedback, and timing before the final export.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F1D308-A714-4B56-8900-E1B3A2AE3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109A10-9844-46F6-B74A-3562000DF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2B62C6-7926-4B49-95A1-E8B6EAC81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029684-6DC2-4690-A69C-E615258A0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99A7CA-3CD6-478E-A414-77A9690DF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presentation to align the team on message, pacing, and launch visuals.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6993D3-3AEF-4F01-913A-21F4BE9BC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1E54A5-A7FC-4FBE-9C7C-59FF8F674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9218D6-2B7B-40D4-A12B-C22CB472F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66A113-9955-4C3F-B8DF-41780923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CLIENT REVIEWER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F25E4C-AEF7-4D38-A8F3-F523424FA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view of the draft so comments stay focused on story and clarity.</a:t>
            </a:r>
          </a:p>
        </p:txBody>
      </p:sp>
    </p:spTree>
    <p:extLst>
      <p:ext uri="{BB962C8B-B14F-4D97-AF65-F5344CB8AC3E}">
        <p14:creationId xmlns:p14="http://schemas.microsoft.com/office/powerpoint/2010/main" val="9858583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BDF51C2-FF68-490D-AC19-98C1FFE9C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4AF069-E713-4807-AB1A-EDCE9D0C2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0F3207-EEAD-41EE-8669-F00EE69C2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319726-5812-4814-B5C3-58C7BAA67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AB2630-18FC-4D5C-BD9D-35C57D93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B11265-9E9D-4A25-8CFE-1410AB0E7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2B6B62-9DD0-43F6-BD6B-E3D384E28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FA0386-A47D-4CC9-863C-8499A9A07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70FB8A-78A3-4E35-B99E-88CEDD614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8B7F6F-A973-4A33-BD77-21EFBABBF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1FF6F4-7EC9-4D9D-B22F-79FC837A4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story arc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D44C93-FE6C-4965-B630-6C953D7D1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0121F4-41BC-4071-8E7A-87DB80520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94BC94-BA6A-45D7-A271-80B69E29E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7BC1F7-505B-48CA-957C-D528CF39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3644B2-4CD1-4D45-8E00-A2339F82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B639EE-A595-4F47-AC87-3395C1696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Drop in rough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B0E11D-3673-46D1-8D2F-CABE548A4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1B5C7E-A893-4CC9-B81C-E7A75C440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805762-CF0D-4DE4-B022-F91C7F0C9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5C934E-582B-4554-A4E9-C99F6A30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B8E65F-8F2D-420B-98E1-9223B1F5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E4D0E5-BBCB-4931-BEAD-995F627AF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titles and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45A16A-09E5-42C2-8BF7-595FE2A5A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4B27B7-E42F-41B7-9E13-8896D6DF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37C064-6961-445F-A6F1-8CBC72F59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A4E819-063B-44FE-AC0E-EC9111D3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D00642-037F-4539-9C1A-18F35FAF8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F8A7819-05D5-433F-842F-5503AE7DB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</p:spTree>
    <p:extLst>
      <p:ext uri="{BB962C8B-B14F-4D97-AF65-F5344CB8AC3E}">
        <p14:creationId xmlns:p14="http://schemas.microsoft.com/office/powerpoint/2010/main" val="14554797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F43980-DC1F-438C-87C7-AC884EC6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DD7540-EC19-4E0A-A85E-816FB755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EA8B31-2BD7-4D79-B5A0-26A3D2708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554295-7E23-4BDD-B1AB-0E70D6C5C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DAF594-EAC9-439A-8AFF-319B590EF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online video presentation editor: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135564-336D-4C9B-A02C-9D8600766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37D16-3E81-4579-AE5E-A581A2E93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FB5869-BF36-48EE-824E-56DE69CD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rough product teaser into a clear review-ready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180F4C-2A8B-404B-A638-81E8830EF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F76BDB-FEC0-49FD-AB04-5D393E3D3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77526A-40CE-46E6-9CC8-71104EB48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96D27E-2C3D-4CF7-A92B-DA2B5C965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Drop in rough clips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B33C36-C3F6-4307-9520-AB492612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8C6348-E7FA-4A81-9E9E-F770C6728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2ECA3F-283F-4447-9382-4DA772273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titles and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BC2508-7891-438A-AD42-C34913158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6DFE11-3222-483C-9B9F-818554A8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F691FD-3670-41DA-B1FC-39428F649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</p:spTree>
    <p:extLst>
      <p:ext uri="{BB962C8B-B14F-4D97-AF65-F5344CB8AC3E}">
        <p14:creationId xmlns:p14="http://schemas.microsoft.com/office/powerpoint/2010/main" val="9962011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A1781C-45E8-4A69-84DB-2F8908BEE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FAEAE7-1A9F-4024-93C5-7108E58C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8A1C2F-795A-4ABE-A260-61950DBD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FE3100-F5D7-4021-B63D-63B55A0DE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AC2F95-B46B-4B0F-9B6A-FFF1C126F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online video presentation editor: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793D4C-03D5-42E5-B835-4C77258C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672770-430A-4566-8393-F2A6F5A4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30AC91-50E2-4FEC-B868-6D8D052D2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D6180D-34A8-48B0-BDAA-EA708313C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story arc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C505C7-126F-4047-8091-095E17CC6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AA507C-1BFF-4E12-A175-E6DE8A850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2511F4-BA31-45DB-9A9D-B2EE4D36B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55D1B2-7CBD-49C7-9B49-3E07ABC3F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20804F-3CC6-4EB1-9613-1B1A72757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Drop in rough clips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A0E503-B224-477C-9A5D-8F3CB4A1A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8AC2A3-C9F6-4185-9BC9-0DDF53AAA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B86F16-45FC-4A7A-BD35-2DC4E80D9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400E31-FB06-40FD-83B0-77A9D43DA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150EC2-3CED-4808-B71E-5CC45AD6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titles and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E501FA-3708-4DA3-A4AE-7465B6E9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023E6A-5EEE-40CC-9D4E-379C3594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F59681-8C47-46C2-8BE7-E47A5982A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DF8789-9AE7-4201-9866-299D76D60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42F73A-804F-4542-B634-009103DDB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7C310D-85ED-4F5B-9F18-A5A560E65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249098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7CFEC7-6419-4269-8791-76B66191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693AA4-3C18-4B28-AD3F-9F1D9515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9B8CE1-DBDD-4231-922C-9BA1F944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smoother path from draft to final cut.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B05944-2013-4C2C-9D21-AC9E04C63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E4FBD8-87FB-47F5-82BF-E99BFAFD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D5FD7F-DCA7-4C5A-B936-15146AA20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49F7B9-1468-42CA-980D-7C33E6E8B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218950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2026-10-01T22:08:14.3640000Z</dcterms:created>
  <dcterms:modified xsi:type="dcterms:W3CDTF">2026-10-01T22:08:14.3640000Z</dcterms:modified>
</coreProperties>
</file>