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e373c426a34bc3" /><Relationship Type="http://schemas.openxmlformats.org/officeDocument/2006/relationships/extended-properties" Target="/docProps/app.xml" Id="R8a67eb9d22224634" /><Relationship Type="http://schemas.openxmlformats.org/officeDocument/2006/relationships/officeDocument" Target="/ppt/presentation.xml" Id="R3a4c92c616c047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35c21e5163e4db4"/>
  </p:sldMasterIdLst>
  <p:notesMasterIdLst>
    <p:notesMasterId xmlns:r="http://schemas.openxmlformats.org/officeDocument/2006/relationships" r:id="Rb4d1aa1bfdd4451e"/>
  </p:notesMasterIdLst>
  <p:sldIdLst>
    <p:sldId xmlns:r="http://schemas.openxmlformats.org/officeDocument/2006/relationships" id="256" r:id="Rd5e8d7df2aeb4cd6"/>
    <p:sldId xmlns:r="http://schemas.openxmlformats.org/officeDocument/2006/relationships" id="257" r:id="R5498102ce1d04a82"/>
    <p:sldId xmlns:r="http://schemas.openxmlformats.org/officeDocument/2006/relationships" id="258" r:id="Rb3d3565b2f1143fd"/>
    <p:sldId xmlns:r="http://schemas.openxmlformats.org/officeDocument/2006/relationships" id="259" r:id="R55b188e06d2944dc"/>
    <p:sldId xmlns:r="http://schemas.openxmlformats.org/officeDocument/2006/relationships" id="260" r:id="R92af0fe0f63146f8"/>
    <p:sldId xmlns:r="http://schemas.openxmlformats.org/officeDocument/2006/relationships" id="261" r:id="R9572e2e1ddc843c7"/>
    <p:sldId xmlns:r="http://schemas.openxmlformats.org/officeDocument/2006/relationships" id="262" r:id="R4b839a9454ac4f5d"/>
    <p:sldId xmlns:r="http://schemas.openxmlformats.org/officeDocument/2006/relationships" id="263" r:id="Ra64ad3baaaaf440b"/>
    <p:sldId xmlns:r="http://schemas.openxmlformats.org/officeDocument/2006/relationships" id="264" r:id="R0a8009eea8dd4266"/>
    <p:sldId xmlns:r="http://schemas.openxmlformats.org/officeDocument/2006/relationships" id="265" r:id="R3c6c4b2c24ee478e"/>
    <p:sldId xmlns:r="http://schemas.openxmlformats.org/officeDocument/2006/relationships" id="266" r:id="Rf052acd7a40c4df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f3702b758442cf" /><Relationship Type="http://schemas.openxmlformats.org/officeDocument/2006/relationships/slideMaster" Target="/ppt/slideMasters/slideMaster1.xml" Id="Rc35c21e5163e4db4" /><Relationship Type="http://schemas.openxmlformats.org/officeDocument/2006/relationships/notesMaster" Target="/ppt/notesMasters/notesMaster1.xml" Id="Rb4d1aa1bfdd4451e" /><Relationship Type="http://schemas.openxmlformats.org/officeDocument/2006/relationships/presProps" Target="/ppt/presProps.xml" Id="R101e84ad0ce9470d" /><Relationship Type="http://schemas.openxmlformats.org/officeDocument/2006/relationships/tableStyles" Target="/ppt/tableStyles.xml" Id="Rb87daa94224c43b4" /><Relationship Type="http://schemas.openxmlformats.org/officeDocument/2006/relationships/slide" Target="/ppt/slides/slide1.xml" Id="Rd5e8d7df2aeb4cd6" /><Relationship Type="http://schemas.openxmlformats.org/officeDocument/2006/relationships/slide" Target="/ppt/slides/slide2.xml" Id="R5498102ce1d04a82" /><Relationship Type="http://schemas.openxmlformats.org/officeDocument/2006/relationships/slide" Target="/ppt/slides/slide3.xml" Id="Rb3d3565b2f1143fd" /><Relationship Type="http://schemas.openxmlformats.org/officeDocument/2006/relationships/slide" Target="/ppt/slides/slide4.xml" Id="R55b188e06d2944dc" /><Relationship Type="http://schemas.openxmlformats.org/officeDocument/2006/relationships/slide" Target="/ppt/slides/slide5.xml" Id="R92af0fe0f63146f8" /><Relationship Type="http://schemas.openxmlformats.org/officeDocument/2006/relationships/slide" Target="/ppt/slides/slide6.xml" Id="R9572e2e1ddc843c7" /><Relationship Type="http://schemas.openxmlformats.org/officeDocument/2006/relationships/slide" Target="/ppt/slides/slide7.xml" Id="R4b839a9454ac4f5d" /><Relationship Type="http://schemas.openxmlformats.org/officeDocument/2006/relationships/slide" Target="/ppt/slides/slide8.xml" Id="Ra64ad3baaaaf440b" /><Relationship Type="http://schemas.openxmlformats.org/officeDocument/2006/relationships/slide" Target="/ppt/slides/slide9.xml" Id="R0a8009eea8dd4266" /><Relationship Type="http://schemas.openxmlformats.org/officeDocument/2006/relationships/slide" Target="/ppt/slides/slide10.xml" Id="R3c6c4b2c24ee478e" /><Relationship Type="http://schemas.openxmlformats.org/officeDocument/2006/relationships/slide" Target="/ppt/slides/slide11.xml" Id="Rf052acd7a40c4df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7d20f4cc364e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fce00270d04e9f" /><Relationship Type="http://schemas.openxmlformats.org/officeDocument/2006/relationships/notesMaster" Target="/ppt/notesMasters/notesMaster1.xml" Id="Rbd7335c8acfe43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0e92410c564baa" /><Relationship Type="http://schemas.openxmlformats.org/officeDocument/2006/relationships/notesMaster" Target="/ppt/notesMasters/notesMaster1.xml" Id="R2f4ba21a021242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9b4c83a5cc4dd9" /><Relationship Type="http://schemas.openxmlformats.org/officeDocument/2006/relationships/notesMaster" Target="/ppt/notesMasters/notesMaster1.xml" Id="R59c72d0bce664bf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e873a7711cc43ff" /><Relationship Type="http://schemas.openxmlformats.org/officeDocument/2006/relationships/notesMaster" Target="/ppt/notesMasters/notesMaster1.xml" Id="R98c40c50d95b486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a3a2b3b594d447a" /><Relationship Type="http://schemas.openxmlformats.org/officeDocument/2006/relationships/notesMaster" Target="/ppt/notesMasters/notesMaster1.xml" Id="R57a3aee5d3ee49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87d055914b14293" /><Relationship Type="http://schemas.openxmlformats.org/officeDocument/2006/relationships/notesMaster" Target="/ppt/notesMasters/notesMaster1.xml" Id="R25d416b55ce14d0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b72d0daaaf42ef" /><Relationship Type="http://schemas.openxmlformats.org/officeDocument/2006/relationships/notesMaster" Target="/ppt/notesMasters/notesMaster1.xml" Id="R73432f626fff437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95dbda212b64660" /><Relationship Type="http://schemas.openxmlformats.org/officeDocument/2006/relationships/notesMaster" Target="/ppt/notesMasters/notesMaster1.xml" Id="Rb2476091296a4b6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29a9743ccd4140" /><Relationship Type="http://schemas.openxmlformats.org/officeDocument/2006/relationships/notesMaster" Target="/ppt/notesMasters/notesMaster1.xml" Id="R4230d9a2d92043d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334c2f75cd54e7a" /><Relationship Type="http://schemas.openxmlformats.org/officeDocument/2006/relationships/notesMaster" Target="/ppt/notesMasters/notesMaster1.xml" Id="R91bbeca173214b4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c0a199b83b46d0" /><Relationship Type="http://schemas.openxmlformats.org/officeDocument/2006/relationships/notesMaster" Target="/ppt/notesMasters/notesMaster1.xml" Id="Rd0626f6313c64c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2cf0e9ddfd46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b393d39207c4c67" /><Relationship Type="http://schemas.openxmlformats.org/officeDocument/2006/relationships/slideLayout" Target="/ppt/slideLayouts/slideLayout1.xml" Id="R5419afb95d2a488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19afb95d2a488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c8ffde6ece4add" /><Relationship Type="http://schemas.openxmlformats.org/officeDocument/2006/relationships/image" Target="/ppt/media/image.png" Id="R82127cd3f5fe4874" /><Relationship Type="http://schemas.openxmlformats.org/officeDocument/2006/relationships/notesSlide" Target="/ppt/notesSlides/notesSlide1.xml" Id="R42ac30a8551c4d1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9d4dbd4e444033" /><Relationship Type="http://schemas.openxmlformats.org/officeDocument/2006/relationships/notesSlide" Target="/ppt/notesSlides/notesSlide2.xml" Id="R21e6dbb5f79149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bbf0d5d1984e5e" /><Relationship Type="http://schemas.openxmlformats.org/officeDocument/2006/relationships/notesSlide" Target="/ppt/notesSlides/notesSlide3.xml" Id="R7dbae4f34b0e43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1efc2892924a08" /><Relationship Type="http://schemas.openxmlformats.org/officeDocument/2006/relationships/notesSlide" Target="/ppt/notesSlides/notesSlide4.xml" Id="R7740a16403a149f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ab88dda03d49e3" /><Relationship Type="http://schemas.openxmlformats.org/officeDocument/2006/relationships/notesSlide" Target="/ppt/notesSlides/notesSlide5.xml" Id="Rcecd757d1a3244c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2b0ad86175470f" /><Relationship Type="http://schemas.openxmlformats.org/officeDocument/2006/relationships/notesSlide" Target="/ppt/notesSlides/notesSlide6.xml" Id="Re896842fc189497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0312d092c8426b" /><Relationship Type="http://schemas.openxmlformats.org/officeDocument/2006/relationships/notesSlide" Target="/ppt/notesSlides/notesSlide7.xml" Id="R571b4668745445d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2d38d497eb42ab" /><Relationship Type="http://schemas.openxmlformats.org/officeDocument/2006/relationships/notesSlide" Target="/ppt/notesSlides/notesSlide8.xml" Id="R486b6014911a4f7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429c840e064ef5" /><Relationship Type="http://schemas.openxmlformats.org/officeDocument/2006/relationships/notesSlide" Target="/ppt/notesSlides/notesSlide9.xml" Id="R559271c8115f4b1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09a5840e284b9a" /><Relationship Type="http://schemas.openxmlformats.org/officeDocument/2006/relationships/notesSlide" Target="/ppt/notesSlides/notesSlide10.xml" Id="R7790b17812aa4e8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7bcc7e20ae4cee" /><Relationship Type="http://schemas.openxmlformats.org/officeDocument/2006/relationships/notesSlide" Target="/ppt/notesSlides/notesSlide11.xml" Id="Rca543c09b42340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99FCD4-FC15-42BC-ACB0-1C98C477B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198297-DE09-439C-A1A8-F5E503CC9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1E79DC-7CC0-41F7-9D4B-96A4828B9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Openai Pitch Deck Pdf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AD17E4-C4BF-4F29-8999-03C367237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demo into a clear investor story for a new AI assistant.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F5F056-024B-4475-82C4-D3F38AD4B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18EE99-47A9-49C1-8CBC-FE81523B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107158-D33E-45AE-AF4E-C4F4CF87F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9F6852-4406-402F-8F25-2AD5B9A12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127cd3f5fe487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0767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8DF2D2-64DE-42E3-B8C5-FCE8467D5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37741B-1354-498B-A5AA-46864F31F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1A5092-21A3-4F8D-8722-CC0F3DC8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34DACB-2AB6-4B1A-B1CE-8F3B236E3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0069F4-29B2-4EE5-8B34-AD1B4C157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openai pitch deck pdf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90E703-730F-427B-AA4B-3488A63A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F14D14-4E4A-4E97-B813-CF30FC52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6CCE89-4472-40BB-8BF8-C69416A0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Opportunity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13EF44-077C-45C1-BB25-AC42332B0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79A3F1-6A4B-4B35-8137-A80C5B08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C4B268-C754-41B2-8FA0-3090D6DA5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7EF73A-1625-4558-8E7A-83E81FC37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551C2E-1FC2-4E5D-A092-9D3DB45D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1FD8D9-AC7F-406C-9893-BBE479FDB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306279-CFD4-464B-BABB-84E332789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870B6C-F518-4D06-B022-D742A595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Go-to-Market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F72C5F-4F50-4559-B869-295CA206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workflow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458E26-F12E-4C55-8D4A-67503B845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95A6D8-E7FE-446F-B4F4-7CEEE719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8DAFCF-534D-4D12-B02E-ACE92876A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D7A665-F83C-4E54-BB7A-83F570644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the value</a:t>
            </a:r>
          </a:p>
        </p:txBody>
      </p:sp>
    </p:spTree>
    <p:extLst>
      <p:ext uri="{BB962C8B-B14F-4D97-AF65-F5344CB8AC3E}">
        <p14:creationId xmlns:p14="http://schemas.microsoft.com/office/powerpoint/2010/main" val="16182514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FD013D-2BA0-4277-966C-61D4FF9E2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CC3F57-E925-44C5-8247-95A778FBB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7479F1-A95C-42E0-B1F0-7295E96AF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75013C-0EBF-47DB-AF37-CB13784CE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0FEF43-755E-4FEA-882F-F9F49DB42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a simple pitch around one product, one problem, one outcome.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1F03D1-1CF1-4EDE-8945-873544F2C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AE152C-B586-4302-92B1-67F97248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020891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895EA8-E106-4E9F-BC45-8B8D46574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567883-DEEB-4155-A71A-016F62CB7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FE279C-4E0C-4201-928E-E48939C8A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4D4BC6-6095-4A6E-B606-60A1F8002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EBDEC9-250C-40D8-B553-75ED818E4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openai pitch deck pdf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97DA79-C5FF-4D79-856D-C0B533154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C2FC1C-12AE-4369-A4FC-332012D89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536AB8-61C0-4D48-B575-FF3DCADC7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60841C-6185-4AF1-8B0D-570886336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openai pitch deck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F3F300-EAEB-430C-A565-C95994D3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285D92-6614-40ED-A2C3-E6613FFDB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572160-E12C-4BBB-89CF-4A59C920B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E5EC6C-3786-4CD6-87E3-A5259DB72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05F144-77A5-445D-B2A7-C94EBD7ED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a simple pitch around one product,…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D264C9-260B-4890-B82D-F1D8D655F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62A855-4823-4664-ACB0-71CDAD02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1A1AAC-E4B8-41DE-992A-FC2B5A623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CE782C-42EC-47F7-B613-9949DDEED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F93496-0B8C-4928-9CAD-6A7ADC178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End with next steps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89AEAC-7ED8-4DE9-A18D-F2790B76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034647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3609E04-F353-4F1C-859A-B168A86A2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CFE6A9-89D2-4F1D-BD5C-05207914A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E0C386-3C29-4BB8-BB28-BFEE035A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756B36-AE1D-4E88-9998-793759F03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58DD30-94C3-4155-88A0-7EA97CD6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362135-6E3C-444E-9863-F7BC32C2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9AA627-29AC-46F3-BE87-1AB424C54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3FF484-E8E4-4F50-95E8-270E910C8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AC9965-ADB8-4195-B9BF-6F782C735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1254FB-554C-4473-92DE-780C7AA4A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033A63-8BB4-423C-BEE7-920715D0B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B4365B-8475-4053-AA63-CE4AB9ED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444383-9061-4FBD-9643-84FBC5AF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05ECDE-D2AC-4064-BDE1-BF87EA31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48AD81-EC15-427F-AC36-B854AD5B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9EBB49-870E-4AE0-87A8-5BD8A4E6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E96F12-9D94-4C6D-B8BF-8A25E8489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workflow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EA34D1-6F6C-4F7C-AD32-908093C9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94113D-BDEA-4696-82E0-3724503CD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5F565B-649D-46E9-948E-52CA4A0D7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ADCE83-F9A1-47F3-A25A-B2574819B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the value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18AB8E-E78C-4B94-B480-887B9C799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7517E6-0A7D-4BF0-9913-FB86AFBD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CA71DA-DD2D-444D-A559-0603EE7C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C1105F-07D2-476A-AE09-7E00EE7BD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9AF434-542C-4ECC-A140-B8DC68E50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032436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DB811D-6572-4DD7-B9FF-A52BB8B50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AE029-7AEA-4805-BAFA-4EB4F109E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8952E9-ABCB-4B1A-A21F-39CE1ECFC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05BF00-5B77-4983-B5AD-8D832514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DDAC67-C05D-42DA-A5C3-DAA4D07CB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openai pitch deck pdf: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4B17E7-0F7A-4835-97AF-42E74E69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0E0630-F777-4508-8E7E-81B0BF5F5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D23D24-A183-4E4F-9CCA-35AE125C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F7D943-F7F6-41E1-824C-28432B2A2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crowded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3C321C-58A0-4C7E-97E4-753E26C7B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958BB8-356C-45CB-8DE7-2EE752261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product story jumps between features.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03A462-57A7-4F5F-9589-6A837181B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D4D027-DAA9-48FD-9E1F-E85EFB13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ask is buried near the end.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DCB608-A92C-4FF3-A0E9-5BE409327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5E058D-A25E-47E2-AD2E-A85CB72C3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92B6CB-E596-4CBB-91A4-63672B510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AE4269-A63F-401B-85F9-16AAA1A45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message.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F4358C-FFD6-4B89-8EEF-679BBE2DC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3483BE-32CC-4641-A16E-8FC34A9B2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demo flow feels easy to present.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E12616-0CB5-40E0-9E2F-A63622D70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FCBD6B-A677-4215-B605-20359AC50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closing makes the next step obvious.</a:t>
            </a:r>
          </a:p>
        </p:txBody>
      </p:sp>
    </p:spTree>
    <p:extLst>
      <p:ext uri="{BB962C8B-B14F-4D97-AF65-F5344CB8AC3E}">
        <p14:creationId xmlns:p14="http://schemas.microsoft.com/office/powerpoint/2010/main" val="10167357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630DCB-E501-4D67-B5EA-3DA2B926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44D7C2-D528-47BC-9A92-2D3A08C2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055BC5-00D5-46DE-BBD3-EA286626E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C4BE0F-AA8D-4FD8-AEBE-B365A1558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EA9A9-3057-439D-AFFF-6F5EEFB5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AB65DF-1C7D-4D3B-BAED-3587F3B60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723341-1DC0-4791-AB73-B6E58F41F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A8E706-B06D-42A6-A3DF-736E6DD9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121BC2-D2AD-4EF9-8666-549591263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F2CAEC-0042-49FE-962B-0D941A1FD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explain the product and why it matters.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F60C47-D5DE-4B14-AD90-76ECB0577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DFEAB4-C68C-427A-8335-766763B4F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4E991B-5F43-43E6-9303-E440883FE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E7848A-4AD2-4FF5-B44E-C22383CCA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0EAA9F-105F-4547-A890-2BFE9199C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view of the market, team, and product direction.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72A65F-55D5-43EC-A4D5-098E959AA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F2CCDE-8A6C-471B-BC15-EFED57DE3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863B2A-B8BC-47A3-9F68-CBA8259B4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D02491-8D4A-4C9F-9B9B-D7202AFC3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2D1995-3E20-4960-9FCA-BC7DCBEA6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narrative for demos, follow-ups, and internal alignment.</a:t>
            </a:r>
          </a:p>
        </p:txBody>
      </p:sp>
    </p:spTree>
    <p:extLst>
      <p:ext uri="{BB962C8B-B14F-4D97-AF65-F5344CB8AC3E}">
        <p14:creationId xmlns:p14="http://schemas.microsoft.com/office/powerpoint/2010/main" val="12928617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5AE9ACB-6495-495A-8529-378EE489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6983A0-A1F4-4E35-BB45-CC38144FD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DF1196-AABF-41FF-9BE4-12FB672A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8A51B6-8686-481F-AEF6-B0B0A1C2D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47A1C4-1664-4709-8DF8-3126D61C2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8DB8C4-096C-4DE0-B607-12D94C404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A67FCC-AB7B-45AE-A454-FFD520140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97FBDE-5C59-4300-ABC1-4320BA097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BAFE15-DB4D-4382-A32B-CFAF96B01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D3E671-8542-45FC-A69F-E39875CCA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347329-F92B-426E-A647-21D72C9F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6BDC40-50E5-4DFB-9DDF-19D47B5B0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63BE9E-5826-46DD-9AC5-9278781D3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65D2DD-D4EE-4A97-AA2C-7B9ADBE27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7A87A0-42FE-4F17-A6F7-116713395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7D4F00-CB0C-4F26-9449-347BDDD5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70C29E-AC32-489A-87EC-3A054423C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9AF92C-4588-44AC-A48C-7A3EE22E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2C85D3-903F-4F09-AE30-01C3CD679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F11343-7B5E-484D-B400-0B53D6935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105C19-D39A-462C-B773-6315A3741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3E4289-720E-4B9B-8006-81AE3D468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BB111F-115F-4F20-A835-952117C03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workflow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E89C42-ECFF-454F-8884-CDCF4CC2A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5FE28C-5D02-4F0B-BCA1-0F8287466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2D80DE-0211-4663-B3DC-F93E7E939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481AE76-FA40-4D66-B05B-D846AE297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73D89D-7E06-46B0-80F9-0935AC11D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2645AD0-8827-4FF7-B4FA-F5BF869B1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the value</a:t>
            </a:r>
          </a:p>
        </p:txBody>
      </p:sp>
    </p:spTree>
    <p:extLst>
      <p:ext uri="{BB962C8B-B14F-4D97-AF65-F5344CB8AC3E}">
        <p14:creationId xmlns:p14="http://schemas.microsoft.com/office/powerpoint/2010/main" val="13463137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D0911E-A2D1-4C7C-9AFC-397A1BD6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FC6F7A-177B-4CFF-A929-AD8042D66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168292-C846-48E3-A439-0957CF8FC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0331BA-2264-4CCF-8A9A-EC0B49B88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98528E-FF87-47EF-8C13-C5462A5F7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openai pitch deck pdf: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DB7A66-BC64-4C38-B652-2CC82D5FB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FEBB1A-225C-451C-83FB-A2A46D9F2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92AE19-35A4-464F-8EDB-58BA80DBD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AI startup turn a technical demo into a pitch that feels clear and credible?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0E8B50-E017-4E1B-97DD-271B78FF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4279D0-B6B1-4E19-9F3C-67DB35A13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40EE5C-CCB7-4D64-9891-BA2E58028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E7226C-9D96-4A49-B9AD-FBF73900C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43C39F-4842-419C-9A7E-A3E193FB1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223041-A083-4507-A919-F1105B27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7A68F5-7794-44F6-A3BB-297E3E005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workflow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EBABA6-494C-483B-A5AE-DF15B5752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CA1F07-B458-4413-8637-31EB28A1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2CBB24-928A-4A5C-A4ED-C589168DB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</p:spTree>
    <p:extLst>
      <p:ext uri="{BB962C8B-B14F-4D97-AF65-F5344CB8AC3E}">
        <p14:creationId xmlns:p14="http://schemas.microsoft.com/office/powerpoint/2010/main" val="19267197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672BE1-35C8-497D-BAB5-86D62E44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5BE6B8-E85E-4E9D-8C08-32BF1A41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C01DAB-DAAD-4D78-9DC7-30B5071E8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29102F-51C8-4C3D-9C87-67899B76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745870-929A-4EA4-855B-5D2235A95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openai pitch deck pdf: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B5FC36-705F-4D67-8DC7-7F7637C8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58AD12-6468-4485-AD6E-91EE4594A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13A44C-F2F4-4DBF-B14C-5B4C10103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6C04A2-BCAF-43D2-876A-B681299A5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A1A8B8-2377-40E5-A040-F83EA9303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362E2A-7C2D-494C-8841-E0178E619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F1DDD0-7738-4725-8FA9-BFAAFD371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928B44-0DC0-4E2A-B7A9-361ABDE99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FDC94F-6FFE-4035-A2B4-65366D328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633FC2-298A-4D8E-81AA-E094B643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8C2781-256F-4D15-8A11-796310BA2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8F66EE-4112-46C5-86B3-57E0ADE46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FCFE0E-B205-4397-80CA-C8564732A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406B40-B88F-4251-A928-A6B91E2F2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workflow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D1FE84-1A24-4F67-AE44-88F63B46D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FD9B89-5676-4E7A-B995-6AE57ED7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100BA1-B2B3-4686-AEB6-CEC413DA6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0A223B-2658-4147-9849-03406E21A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8C1F83-21A6-4C41-A813-86FE0EF83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F1BF25-1817-4418-A283-C9A0F0614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46343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CF3121-E0FD-496A-B37E-2FB82840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089331-A921-4AB3-97FA-876737208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3BF5A5-5548-4D23-BC17-28D3DEB09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story simple, sharp, and ready to present.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B32D1-FBB3-4A38-92DE-10F14CF06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5625B4-3110-4BC9-BFF3-16F9BCCC7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A2FFFD-A9CA-40BD-8E6F-14F4872E6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ACDA3E-1931-429D-90FB-96AB45FF4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504634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2026-10-01T07:59:05.9450000Z</dcterms:created>
  <dcterms:modified xsi:type="dcterms:W3CDTF">2026-10-01T07:59:05.9450000Z</dcterms:modified>
</coreProperties>
</file>