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111c50be2d46cd" /><Relationship Type="http://schemas.openxmlformats.org/officeDocument/2006/relationships/extended-properties" Target="/docProps/app.xml" Id="Rb3a29baa5cad4eb8" /><Relationship Type="http://schemas.openxmlformats.org/officeDocument/2006/relationships/officeDocument" Target="/ppt/presentation.xml" Id="R02773eb7f04f4f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f5b15d48b2434b"/>
  </p:sldMasterIdLst>
  <p:notesMasterIdLst>
    <p:notesMasterId xmlns:r="http://schemas.openxmlformats.org/officeDocument/2006/relationships" r:id="R0aa2e6186d984100"/>
  </p:notesMasterIdLst>
  <p:sldIdLst>
    <p:sldId xmlns:r="http://schemas.openxmlformats.org/officeDocument/2006/relationships" id="256" r:id="Rcc2a675b456b41d7"/>
    <p:sldId xmlns:r="http://schemas.openxmlformats.org/officeDocument/2006/relationships" id="257" r:id="R790a46eb928746ba"/>
    <p:sldId xmlns:r="http://schemas.openxmlformats.org/officeDocument/2006/relationships" id="258" r:id="R04d8b3892c9e426a"/>
    <p:sldId xmlns:r="http://schemas.openxmlformats.org/officeDocument/2006/relationships" id="259" r:id="Rcc276e3424074133"/>
    <p:sldId xmlns:r="http://schemas.openxmlformats.org/officeDocument/2006/relationships" id="260" r:id="R538ad4f0073c47f7"/>
    <p:sldId xmlns:r="http://schemas.openxmlformats.org/officeDocument/2006/relationships" id="261" r:id="R1ea52dbc6bf846d8"/>
    <p:sldId xmlns:r="http://schemas.openxmlformats.org/officeDocument/2006/relationships" id="262" r:id="Rbff82c96c0fe4b9a"/>
    <p:sldId xmlns:r="http://schemas.openxmlformats.org/officeDocument/2006/relationships" id="263" r:id="R243e7a249cf54137"/>
    <p:sldId xmlns:r="http://schemas.openxmlformats.org/officeDocument/2006/relationships" id="264" r:id="R2d34622eaba64662"/>
    <p:sldId xmlns:r="http://schemas.openxmlformats.org/officeDocument/2006/relationships" id="265" r:id="R9bf9e3cfca904758"/>
    <p:sldId xmlns:r="http://schemas.openxmlformats.org/officeDocument/2006/relationships" id="266" r:id="Rd6bdb1cd515747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69332889714b61" /><Relationship Type="http://schemas.openxmlformats.org/officeDocument/2006/relationships/slideMaster" Target="/ppt/slideMasters/slideMaster1.xml" Id="Re4f5b15d48b2434b" /><Relationship Type="http://schemas.openxmlformats.org/officeDocument/2006/relationships/notesMaster" Target="/ppt/notesMasters/notesMaster1.xml" Id="R0aa2e6186d984100" /><Relationship Type="http://schemas.openxmlformats.org/officeDocument/2006/relationships/presProps" Target="/ppt/presProps.xml" Id="R0432b91d0359480f" /><Relationship Type="http://schemas.openxmlformats.org/officeDocument/2006/relationships/tableStyles" Target="/ppt/tableStyles.xml" Id="Rf3941e508f7c43c1" /><Relationship Type="http://schemas.openxmlformats.org/officeDocument/2006/relationships/slide" Target="/ppt/slides/slide1.xml" Id="Rcc2a675b456b41d7" /><Relationship Type="http://schemas.openxmlformats.org/officeDocument/2006/relationships/slide" Target="/ppt/slides/slide2.xml" Id="R790a46eb928746ba" /><Relationship Type="http://schemas.openxmlformats.org/officeDocument/2006/relationships/slide" Target="/ppt/slides/slide3.xml" Id="R04d8b3892c9e426a" /><Relationship Type="http://schemas.openxmlformats.org/officeDocument/2006/relationships/slide" Target="/ppt/slides/slide4.xml" Id="Rcc276e3424074133" /><Relationship Type="http://schemas.openxmlformats.org/officeDocument/2006/relationships/slide" Target="/ppt/slides/slide5.xml" Id="R538ad4f0073c47f7" /><Relationship Type="http://schemas.openxmlformats.org/officeDocument/2006/relationships/slide" Target="/ppt/slides/slide6.xml" Id="R1ea52dbc6bf846d8" /><Relationship Type="http://schemas.openxmlformats.org/officeDocument/2006/relationships/slide" Target="/ppt/slides/slide7.xml" Id="Rbff82c96c0fe4b9a" /><Relationship Type="http://schemas.openxmlformats.org/officeDocument/2006/relationships/slide" Target="/ppt/slides/slide8.xml" Id="R243e7a249cf54137" /><Relationship Type="http://schemas.openxmlformats.org/officeDocument/2006/relationships/slide" Target="/ppt/slides/slide9.xml" Id="R2d34622eaba64662" /><Relationship Type="http://schemas.openxmlformats.org/officeDocument/2006/relationships/slide" Target="/ppt/slides/slide10.xml" Id="R9bf9e3cfca904758" /><Relationship Type="http://schemas.openxmlformats.org/officeDocument/2006/relationships/slide" Target="/ppt/slides/slide11.xml" Id="Rd6bdb1cd515747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6d73525b224c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97d30bac6248a0" /><Relationship Type="http://schemas.openxmlformats.org/officeDocument/2006/relationships/notesMaster" Target="/ppt/notesMasters/notesMaster1.xml" Id="R6eb5f0e0bece44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ceea79a71e4a09" /><Relationship Type="http://schemas.openxmlformats.org/officeDocument/2006/relationships/notesMaster" Target="/ppt/notesMasters/notesMaster1.xml" Id="R36d563ce7c244a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18c92551624c0a" /><Relationship Type="http://schemas.openxmlformats.org/officeDocument/2006/relationships/notesMaster" Target="/ppt/notesMasters/notesMaster1.xml" Id="R5ffa71d0da0f4d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d60ba6d9db448c" /><Relationship Type="http://schemas.openxmlformats.org/officeDocument/2006/relationships/notesMaster" Target="/ppt/notesMasters/notesMaster1.xml" Id="R9bf31a63e15e47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50557a500b4583" /><Relationship Type="http://schemas.openxmlformats.org/officeDocument/2006/relationships/notesMaster" Target="/ppt/notesMasters/notesMaster1.xml" Id="R858e5356eb6640f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bb4fb1becb4f2f" /><Relationship Type="http://schemas.openxmlformats.org/officeDocument/2006/relationships/notesMaster" Target="/ppt/notesMasters/notesMaster1.xml" Id="Recdd404ff4cd42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6cffee943742da" /><Relationship Type="http://schemas.openxmlformats.org/officeDocument/2006/relationships/notesMaster" Target="/ppt/notesMasters/notesMaster1.xml" Id="R9ec077e2625c47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3bf6f3248248b9" /><Relationship Type="http://schemas.openxmlformats.org/officeDocument/2006/relationships/notesMaster" Target="/ppt/notesMasters/notesMaster1.xml" Id="R60c83f3d2ff74ed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3c0bae0473488f" /><Relationship Type="http://schemas.openxmlformats.org/officeDocument/2006/relationships/notesMaster" Target="/ppt/notesMasters/notesMaster1.xml" Id="R72e9de6005e144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37902054504cd0" /><Relationship Type="http://schemas.openxmlformats.org/officeDocument/2006/relationships/notesMaster" Target="/ppt/notesMasters/notesMaster1.xml" Id="Rdf13d8c384a843e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2e5344ee35479b" /><Relationship Type="http://schemas.openxmlformats.org/officeDocument/2006/relationships/notesMaster" Target="/ppt/notesMasters/notesMaster1.xml" Id="Rdcc47185f1f94d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c8f1fb406e43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53f2f89c154109" /><Relationship Type="http://schemas.openxmlformats.org/officeDocument/2006/relationships/slideLayout" Target="/ppt/slideLayouts/slideLayout1.xml" Id="Rb456661840e543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56661840e543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ca5da854e342f5" /><Relationship Type="http://schemas.openxmlformats.org/officeDocument/2006/relationships/image" Target="/ppt/media/image.png" Id="Rfd1c2894d0ea4f68" /><Relationship Type="http://schemas.openxmlformats.org/officeDocument/2006/relationships/notesSlide" Target="/ppt/notesSlides/notesSlide1.xml" Id="R98063e6cf32d49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9c1447f264926" /><Relationship Type="http://schemas.openxmlformats.org/officeDocument/2006/relationships/notesSlide" Target="/ppt/notesSlides/notesSlide2.xml" Id="R06ce125e8d224e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877272b7d4c73" /><Relationship Type="http://schemas.openxmlformats.org/officeDocument/2006/relationships/notesSlide" Target="/ppt/notesSlides/notesSlide3.xml" Id="Rc20f2931b52d40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0eba9f0eb4c62" /><Relationship Type="http://schemas.openxmlformats.org/officeDocument/2006/relationships/notesSlide" Target="/ppt/notesSlides/notesSlide4.xml" Id="Rd333c8ace96440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1ca213680406a" /><Relationship Type="http://schemas.openxmlformats.org/officeDocument/2006/relationships/notesSlide" Target="/ppt/notesSlides/notesSlide5.xml" Id="R5f43bfe30bb347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a5255431d41fd" /><Relationship Type="http://schemas.openxmlformats.org/officeDocument/2006/relationships/notesSlide" Target="/ppt/notesSlides/notesSlide6.xml" Id="Ra3422e4d128f41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cb3c0fcec0410e" /><Relationship Type="http://schemas.openxmlformats.org/officeDocument/2006/relationships/notesSlide" Target="/ppt/notesSlides/notesSlide7.xml" Id="Ra5d69ddc3b6d49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0363d42d346f2" /><Relationship Type="http://schemas.openxmlformats.org/officeDocument/2006/relationships/notesSlide" Target="/ppt/notesSlides/notesSlide8.xml" Id="Rf2b74637a9a447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8c004e80c4246" /><Relationship Type="http://schemas.openxmlformats.org/officeDocument/2006/relationships/notesSlide" Target="/ppt/notesSlides/notesSlide9.xml" Id="Ra5614d7e487e41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a220bdf55459c" /><Relationship Type="http://schemas.openxmlformats.org/officeDocument/2006/relationships/notesSlide" Target="/ppt/notesSlides/notesSlide10.xml" Id="R386d0c7642544c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1c4b8ab5744fbd" /><Relationship Type="http://schemas.openxmlformats.org/officeDocument/2006/relationships/notesSlide" Target="/ppt/notesSlides/notesSlide11.xml" Id="Rf776fae4cc984e9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4C20A8-81E0-48CC-BF7B-191F4E5D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6ADC6-B77F-4F28-A01E-E4473A7A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9DF87E-BFE6-4BA8-A293-92E1E292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F3523-8C0B-40E6-B385-E75A9649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OpenAI to turn scattered ideas into a clear investor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97885-1546-4283-90C9-79DE5656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7BCB9-6D28-42CA-B63D-59B3A2CD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BD4772-0EA4-4E51-AD4D-828EADDC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329769-0C56-4A9F-A0F7-330AE5471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1c2894d0ea4f6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8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77A68A-4506-4A67-97E3-57917906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37051-BD51-48E9-8B2B-B4D2A7D9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756F43-A1E4-42F7-9351-742741E7A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A8F63A-E1CA-4249-8BD4-C79DF3AB9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EE439-2053-4D66-A249-EB9EC2C5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9EE038-EA8E-41C8-B312-5FCF4C47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5854FB-915E-487E-A6B7-F60F918E9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6787A-0F09-4116-90E5-70BD88E1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63BFD3-C7B2-4F85-B115-47106B03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insights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CF0B34-09B1-4A26-A943-F1B284D24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E44752-C056-49DA-AEE1-2A3425FA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DF593E-346B-4E05-83D1-CB0AA311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Vision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654241-0B3B-4634-8ED0-406E54CF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narrative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42CC72-5F1A-4035-8EAC-C69611CC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F58BF5-3B4D-4FB3-A41E-FC038DA6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29004E-6DFA-48FD-9174-43F0AEC5A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Go-to-Market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18E97D-1D0F-4397-A360-3B6D55AA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F1B46-7723-4EF2-B71D-9D1232CB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4F8532-B6F1-4C67-BFB7-DD7BBE20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EB668E-BEB1-47D0-A610-29113692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0E6D62-FE8A-483D-BAF4-E871851B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the team</a:t>
            </a:r>
          </a:p>
        </p:txBody>
      </p:sp>
    </p:spTree>
    <p:extLst>
      <p:ext uri="{BB962C8B-B14F-4D97-AF65-F5344CB8AC3E}">
        <p14:creationId xmlns:p14="http://schemas.microsoft.com/office/powerpoint/2010/main" val="3934982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4673B-59B4-4981-BE51-C7F9F8FD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F296B-125F-455D-9145-3D3BDCF0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95A088-F9D0-4002-B1E0-C7716B08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0944F8-D756-4060-8F0D-B6E5AA57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68EFFF-F903-4732-A8DA-1805C164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rough notes to a polished pitch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D8E469-A46C-4776-BA2B-A5ACC4BA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259F71-9132-4ABC-8C17-BD23FEE0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947676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5ED46F-B9FA-4986-9C89-82812283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53B8B-5259-402F-8151-4567C24E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439812-8B8E-4595-8B1B-2124777C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DD1B9C-68EC-493F-86F6-0EBD0024E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7803E-552A-4CF4-9D98-E59DE358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openai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9317CC-6628-44EA-A7B8-57D4F9ACE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EC9F2D-BE0F-4E33-ADB1-8A88B224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30514-F1FE-473F-96A9-57D66282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EE4D8D-5376-4C2D-B718-DD6B43BF9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C78C7A-2B34-4154-9B73-DF3D0429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E7BE9E-7975-47AD-8A85-AC7589E8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AF05BE-1587-45B2-9A78-A96D4B44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ED3646-F8CA-42E5-861D-7BCE83D3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527747-4A24-48EB-9C27-1DC12C74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polished pitch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690592-C21E-44DB-AFE0-1501DB32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26031-487B-4CF0-A48E-61A48E24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211316-7190-4C0F-B063-0CF78D03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7A14E1-FFC3-4850-9369-49A805758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2720D8-9940-42DB-A27F-F8723A55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Practice the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7F840D-3D41-426C-90F0-3615E7BD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232416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B97CB7-048D-43AE-A363-6EAF2FED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17E08B-0564-4A34-A439-144F0C61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123E4F-9751-4305-900D-6B3C6EF8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08CB61-7D2B-450B-85F8-486808FF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7EF2EA-8047-445E-A20F-5410F9D8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1A1C5-A731-43A1-B4E1-153BCFEE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93A3BD-DDD6-4B38-9E0E-0652847B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581574-56EB-4120-8705-3E616A02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B1898-8F96-44CF-A84C-84196D4E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key insights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AEB89-A3BE-46CF-BFD3-DCE5FA1A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39958C-7C75-4D52-B01E-5C70D3BD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FD006-3589-4229-9C80-BBCB8AAB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745490-15C5-4EDB-A850-14C7B9D3F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narrative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E9B90A-FAAB-485C-B493-1DF3A4A6F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02EAD8-A0CE-4A8B-BF66-9C307A1D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621A0C-1350-4D96-8ECF-013E077C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953FB1-34D5-4384-8FC5-EC8A8D14D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25AB4-7C67-43D0-958A-003A9EAC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3A8888-CF9D-4E6D-BFD2-6D380022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234409-F276-416F-B3E4-F8D26569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09D82E-89A5-43BD-A48C-4CF39146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the team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3F2F2D-185D-4A42-8019-13BD1CF3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5DE224-72D8-4958-8CA6-1A8AE573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42B69E-902F-4A88-8DEE-E140CE55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83F4AB-C865-4CC3-81F9-D38F59321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C3B19F-71D8-4025-B688-B50BEB77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569022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C3A30A-CFC2-4EDC-87C7-DB4326C8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D5CB8-5A89-4533-97EA-7A11E91D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F1946F-420A-42EB-874B-35AE0B95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D0FB7-53A5-440E-9D37-1F41817B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98FB6-38B7-4FF6-A697-1EF7FD96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C922C6-7A0C-4A1B-B3A8-5D84B3526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4DD381-5E5F-4B16-BBDA-DFF7CEE5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22E2D-AE07-4BCD-B4E4-DFCC33EFA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C1DF84-484A-46C7-8399-AF430023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35E36-782C-4181-A555-93909BC9B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A4BB05-2C71-46F4-8359-9E03ED8C2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value proposition is buried in details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879B0-6E98-4AE6-8018-AE643AD7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C84530-13D0-4FF5-9B22-71CBA8C44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feedback creates repeated rewrites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FEAC29-E1FB-4637-B279-CE79A2C3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A8B2B9-0658-4B90-92B2-91D5A9AD2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A5B1D-F037-47A9-824A-F69C3D89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4BA747-3ACA-4361-8AE7-B660ED09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7AA8E0-4B4C-4CB8-8854-A4877CD96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DC1B4C-515F-4FE3-8547-C3704EA2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A3F53C-A168-4E1A-8AF1-DFF05BBF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18A74C-D410-4D3D-896A-5856D70F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stronger draft faster</a:t>
            </a:r>
          </a:p>
        </p:txBody>
      </p:sp>
    </p:spTree>
    <p:extLst>
      <p:ext uri="{BB962C8B-B14F-4D97-AF65-F5344CB8AC3E}">
        <p14:creationId xmlns:p14="http://schemas.microsoft.com/office/powerpoint/2010/main" val="5271914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DB7F58-F3B9-4EBA-9387-92DDC5B9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BA86A-A1ED-4D50-99D7-BAEDC8E3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EEF673-6B5C-4612-9EDE-65E25E70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238551-74B5-443C-B856-42B9302E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CDE87-7B9A-4131-9981-B4443FBB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EFD196-EEBB-4D65-A787-0A4505CB2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D41BF-865F-4A5D-AA87-0090CFA2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FBF5E2-6A6F-4E5D-81A9-427D6323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27B0D3-45B2-4674-893C-972C5211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93F255-EB8F-4ADC-AB04-94BEF084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frame the business and present it clearly.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63D352-B1D7-438D-98EA-BC7C816D9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B79FBD-3DF3-4E98-AFE1-583F220C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42BA22-B770-4B31-8EDE-C4C6AE1F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98512B-6B18-4338-B3EB-3244F667D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949E12-4DDF-4541-B44B-7CC10598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shared messaging that keeps product, sales, and design aligned.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7BEC48-6125-42D3-9DAE-19C6BB6B8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EDE7E6-FCD2-4AE5-A591-2C1CF1D3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6C5216-EBB3-4E07-80CC-76BCB007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EDEC78-F6B2-4744-8BC1-BF8FAD5B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E8942C-C4AD-4F17-8B8B-68F3DBEE6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view of the problem, solution, and growth plan.</a:t>
            </a:r>
          </a:p>
        </p:txBody>
      </p:sp>
    </p:spTree>
    <p:extLst>
      <p:ext uri="{BB962C8B-B14F-4D97-AF65-F5344CB8AC3E}">
        <p14:creationId xmlns:p14="http://schemas.microsoft.com/office/powerpoint/2010/main" val="5008971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749600-AD5A-40FC-823D-3064D2AA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5EF7A-9F21-4DA2-A34E-42518BB4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349C3-208A-4350-AE3F-B9BD19D7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455D7-8701-45F9-B7D2-72F93722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2232C8-7F53-4EAD-A50C-2DAFF99C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5F106-339F-4AA3-91DE-96D25091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94476D-D20A-4BD8-BE8E-5A00814F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3211B0-2265-48C2-B5D0-D4DAC0A6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B92FFE-0604-4684-BE0A-DD732D6D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8CBB4-D657-4A41-981C-BF13F11F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016AA9-57F4-418E-B367-1EECCD06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key insights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EF0C9F-ADBC-4A64-9DD9-2C606EF1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DD1F5-F84D-421A-9D51-F0D8B324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DF4D56-CB6D-4DAB-BC5C-3398C916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880210-45ED-491F-9E88-C4A6E32E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42CFC6-8ECA-418E-A085-CF932CF0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BB3103-6BBA-42F5-A3E4-435761395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narrative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8EF12-401B-40A6-A762-6EBD21F5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9A4730-5995-4EC3-8C5C-6F480DFD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98DEBC-DA66-408F-99B9-1C066865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AE6459-9D39-469E-A5A9-E84E76AC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520B6F-484B-490C-BF01-F3B77AB9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9C1127-1FFE-456E-948D-40B13873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8310A7-1501-464D-BFBA-087602ED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2D63D9-B0AB-499A-BB0D-24C10DD6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C5403C-0801-4FBC-8F35-3C1B48ED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42FC26-F785-4621-8E84-2C979F4F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37D22A-7DD7-48BB-8090-C5DE5F6E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7E0026-0604-43FA-BE0E-A68D94A6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the team</a:t>
            </a:r>
          </a:p>
        </p:txBody>
      </p:sp>
    </p:spTree>
    <p:extLst>
      <p:ext uri="{BB962C8B-B14F-4D97-AF65-F5344CB8AC3E}">
        <p14:creationId xmlns:p14="http://schemas.microsoft.com/office/powerpoint/2010/main" val="21105784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F8E5F1-0E5A-4164-A322-C84EE8F6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4E7859-1D44-4157-B96B-B160E5E2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D0F93D-102C-4EA5-8F69-77CDAE66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7733C-11BE-453B-A3D9-3E456FA6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CCE711-AAE8-4705-B8C6-F59C6F4C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81E28-423F-4CFA-AEDA-ED6813980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77F5F5-BA87-432A-B195-6987D358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3467E5-299A-4C7D-A31A-85A9E44C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5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AI startup turn messy notes into a pitch that feels focused and credible?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8ADB5C-1348-4B4D-9CAF-2E247CDB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4E0965-DA0A-4A2B-8F24-A621BBFC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62915-C9D9-4721-88F1-70F8F703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F2F5F7-C9BA-4FBC-B06F-ACC2AD15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narrative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5D7924-FB45-4124-89BB-5E9EE776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CC55EF-51E0-4868-B0C8-5BB41056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294426-159B-49AF-94FF-48D60231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EAF1A-84EF-4468-AC9A-C4036CB7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8BC68C-FB92-4941-AFD4-8E173CA2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14D4EE-3DDC-4CB0-8399-D10673F1C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</p:spTree>
    <p:extLst>
      <p:ext uri="{BB962C8B-B14F-4D97-AF65-F5344CB8AC3E}">
        <p14:creationId xmlns:p14="http://schemas.microsoft.com/office/powerpoint/2010/main" val="17912205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24F3E8-B8C4-492C-BB6F-963AF36E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82B6CA-6842-4C42-A379-00B14DD9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3AEE99-FDEB-431F-A869-23DCE5CB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074455-61D5-4A82-BC09-BD40EEA17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08276-9732-4297-9320-C9D22FEA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FE5F20-FB45-442C-8363-B7B6B9A8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112D84-0B97-412E-BB68-064EB0D9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A3308-DCB8-4B23-9A9B-E9C09E1E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B068F-9995-4AA9-B11D-52A1EB84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key insights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6EDEA1-6F64-420F-9CC3-53DBB2F9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FCB52-4020-4118-9BB3-2A2E3728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3AAA97-2A9F-48AD-B239-56943EEDE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537786-4F5B-458E-A8B1-05E8A88EE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F15276-4072-4DE7-9115-A0359D8F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narrative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928BAA-9890-4462-AE3D-98F5B147D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FA3909-CADC-4129-9889-3E8475FC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58443C-D008-4480-92D2-F9E712593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6FC897-86EC-4757-9423-ACBABDA0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2A1D76-561C-41CB-939E-CA2BB0DF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B4862F-A2EA-43D6-AACB-AB1BD72B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ABAA9F-2A0A-4448-912C-06013BAB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F032CE-C916-4D55-938E-72E4A65A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EDD94A-951F-42EA-B77C-B9C07DC9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2A644C-253B-4656-830F-3E56CFF5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2240B0-BBEE-4AD9-BDEE-8D6C4762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114138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CDD2FF-71C4-475A-9AD3-20874BAA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77A59D-4C01-4898-BDF0-CEE7B554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B30C1-B980-448F-8091-6D85BA7D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pitch investors can follow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E96687-9270-4CA2-A928-9DAB8C667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B5FDD-38EA-483B-9CC4-E9FBE97D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539DB-81DC-4427-9913-D31A9B06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8EA812-3B5A-47F9-813F-60AD0BD9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904330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2026-10-01T07:30:18.4330000Z</dcterms:created>
  <dcterms:modified xsi:type="dcterms:W3CDTF">2026-10-01T07:30:18.4330000Z</dcterms:modified>
</coreProperties>
</file>