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3c323382eb4e08" /><Relationship Type="http://schemas.openxmlformats.org/officeDocument/2006/relationships/extended-properties" Target="/docProps/app.xml" Id="Rffea04bdeaef4c73" /><Relationship Type="http://schemas.openxmlformats.org/officeDocument/2006/relationships/officeDocument" Target="/ppt/presentation.xml" Id="Rd7dd0523ebec46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af9f74bd694beb"/>
  </p:sldMasterIdLst>
  <p:notesMasterIdLst>
    <p:notesMasterId xmlns:r="http://schemas.openxmlformats.org/officeDocument/2006/relationships" r:id="Rd82fef722ffb4424"/>
  </p:notesMasterIdLst>
  <p:sldIdLst>
    <p:sldId xmlns:r="http://schemas.openxmlformats.org/officeDocument/2006/relationships" id="256" r:id="R67859394b8fd4f95"/>
    <p:sldId xmlns:r="http://schemas.openxmlformats.org/officeDocument/2006/relationships" id="257" r:id="Rbbf61c465a8d4b2c"/>
    <p:sldId xmlns:r="http://schemas.openxmlformats.org/officeDocument/2006/relationships" id="258" r:id="Rde6cce74412348e4"/>
    <p:sldId xmlns:r="http://schemas.openxmlformats.org/officeDocument/2006/relationships" id="259" r:id="R77503d265aad40ce"/>
    <p:sldId xmlns:r="http://schemas.openxmlformats.org/officeDocument/2006/relationships" id="260" r:id="R1bf5d26811794760"/>
    <p:sldId xmlns:r="http://schemas.openxmlformats.org/officeDocument/2006/relationships" id="261" r:id="R237df078629045d5"/>
    <p:sldId xmlns:r="http://schemas.openxmlformats.org/officeDocument/2006/relationships" id="262" r:id="Rc521ae6010154122"/>
    <p:sldId xmlns:r="http://schemas.openxmlformats.org/officeDocument/2006/relationships" id="263" r:id="Rd1e5808af48842c7"/>
    <p:sldId xmlns:r="http://schemas.openxmlformats.org/officeDocument/2006/relationships" id="264" r:id="R0a60782999a0457f"/>
    <p:sldId xmlns:r="http://schemas.openxmlformats.org/officeDocument/2006/relationships" id="265" r:id="R9eb23f74746a40b4"/>
    <p:sldId xmlns:r="http://schemas.openxmlformats.org/officeDocument/2006/relationships" id="266" r:id="Rd837acda46c34e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c8f684f93040c3" /><Relationship Type="http://schemas.openxmlformats.org/officeDocument/2006/relationships/slideMaster" Target="/ppt/slideMasters/slideMaster1.xml" Id="Ra4af9f74bd694beb" /><Relationship Type="http://schemas.openxmlformats.org/officeDocument/2006/relationships/notesMaster" Target="/ppt/notesMasters/notesMaster1.xml" Id="Rd82fef722ffb4424" /><Relationship Type="http://schemas.openxmlformats.org/officeDocument/2006/relationships/presProps" Target="/ppt/presProps.xml" Id="Rfa5dfc2d12604cb2" /><Relationship Type="http://schemas.openxmlformats.org/officeDocument/2006/relationships/tableStyles" Target="/ppt/tableStyles.xml" Id="R9a89ba6186354909" /><Relationship Type="http://schemas.openxmlformats.org/officeDocument/2006/relationships/slide" Target="/ppt/slides/slide1.xml" Id="R67859394b8fd4f95" /><Relationship Type="http://schemas.openxmlformats.org/officeDocument/2006/relationships/slide" Target="/ppt/slides/slide2.xml" Id="Rbbf61c465a8d4b2c" /><Relationship Type="http://schemas.openxmlformats.org/officeDocument/2006/relationships/slide" Target="/ppt/slides/slide3.xml" Id="Rde6cce74412348e4" /><Relationship Type="http://schemas.openxmlformats.org/officeDocument/2006/relationships/slide" Target="/ppt/slides/slide4.xml" Id="R77503d265aad40ce" /><Relationship Type="http://schemas.openxmlformats.org/officeDocument/2006/relationships/slide" Target="/ppt/slides/slide5.xml" Id="R1bf5d26811794760" /><Relationship Type="http://schemas.openxmlformats.org/officeDocument/2006/relationships/slide" Target="/ppt/slides/slide6.xml" Id="R237df078629045d5" /><Relationship Type="http://schemas.openxmlformats.org/officeDocument/2006/relationships/slide" Target="/ppt/slides/slide7.xml" Id="Rc521ae6010154122" /><Relationship Type="http://schemas.openxmlformats.org/officeDocument/2006/relationships/slide" Target="/ppt/slides/slide8.xml" Id="Rd1e5808af48842c7" /><Relationship Type="http://schemas.openxmlformats.org/officeDocument/2006/relationships/slide" Target="/ppt/slides/slide9.xml" Id="R0a60782999a0457f" /><Relationship Type="http://schemas.openxmlformats.org/officeDocument/2006/relationships/slide" Target="/ppt/slides/slide10.xml" Id="R9eb23f74746a40b4" /><Relationship Type="http://schemas.openxmlformats.org/officeDocument/2006/relationships/slide" Target="/ppt/slides/slide11.xml" Id="Rd837acda46c34e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b5bcda9f474d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b00d5e88194d15" /><Relationship Type="http://schemas.openxmlformats.org/officeDocument/2006/relationships/notesMaster" Target="/ppt/notesMasters/notesMaster1.xml" Id="R261773cc6afa4f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0140b2c8084a77" /><Relationship Type="http://schemas.openxmlformats.org/officeDocument/2006/relationships/notesMaster" Target="/ppt/notesMasters/notesMaster1.xml" Id="R0855b91bccf14c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08db227b1441a3" /><Relationship Type="http://schemas.openxmlformats.org/officeDocument/2006/relationships/notesMaster" Target="/ppt/notesMasters/notesMaster1.xml" Id="R3f6f9b2aa08441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b4c2016fc34283" /><Relationship Type="http://schemas.openxmlformats.org/officeDocument/2006/relationships/notesMaster" Target="/ppt/notesMasters/notesMaster1.xml" Id="R0bb09719a7e24d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11c04a72c4426b" /><Relationship Type="http://schemas.openxmlformats.org/officeDocument/2006/relationships/notesMaster" Target="/ppt/notesMasters/notesMaster1.xml" Id="Rc1c1ac7dfc5245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4f5b741c8e43e8" /><Relationship Type="http://schemas.openxmlformats.org/officeDocument/2006/relationships/notesMaster" Target="/ppt/notesMasters/notesMaster1.xml" Id="R1fc8205f551e40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93f3b65bc14aa9" /><Relationship Type="http://schemas.openxmlformats.org/officeDocument/2006/relationships/notesMaster" Target="/ppt/notesMasters/notesMaster1.xml" Id="R57ce829b8c8440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1acc4c70a74d03" /><Relationship Type="http://schemas.openxmlformats.org/officeDocument/2006/relationships/notesMaster" Target="/ppt/notesMasters/notesMaster1.xml" Id="R2dffabf40a5e4c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4b5e0741d148a9" /><Relationship Type="http://schemas.openxmlformats.org/officeDocument/2006/relationships/notesMaster" Target="/ppt/notesMasters/notesMaster1.xml" Id="R91f4e1de91b44d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2fe980d5084005" /><Relationship Type="http://schemas.openxmlformats.org/officeDocument/2006/relationships/notesMaster" Target="/ppt/notesMasters/notesMaster1.xml" Id="R00835a3623ec46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ab188da8594dc9" /><Relationship Type="http://schemas.openxmlformats.org/officeDocument/2006/relationships/notesMaster" Target="/ppt/notesMasters/notesMaster1.xml" Id="R88a36c1d595d44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4f378ac44547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bf78d75b2e4b59" /><Relationship Type="http://schemas.openxmlformats.org/officeDocument/2006/relationships/slideLayout" Target="/ppt/slideLayouts/slideLayout1.xml" Id="Raf0dafdff10b4d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0dafdff10b4d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41a1d13bc4086" /><Relationship Type="http://schemas.openxmlformats.org/officeDocument/2006/relationships/image" Target="/ppt/media/image.png" Id="R80ea363626c64d0f" /><Relationship Type="http://schemas.openxmlformats.org/officeDocument/2006/relationships/notesSlide" Target="/ppt/notesSlides/notesSlide1.xml" Id="Rf31790bb5df041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d51db3ab842d4" /><Relationship Type="http://schemas.openxmlformats.org/officeDocument/2006/relationships/notesSlide" Target="/ppt/notesSlides/notesSlide2.xml" Id="R2251ed58229045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fd4c04a2b451b" /><Relationship Type="http://schemas.openxmlformats.org/officeDocument/2006/relationships/notesSlide" Target="/ppt/notesSlides/notesSlide3.xml" Id="Rd4b1365fbddb41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9b94ad9be4d13" /><Relationship Type="http://schemas.openxmlformats.org/officeDocument/2006/relationships/notesSlide" Target="/ppt/notesSlides/notesSlide4.xml" Id="R9e5489c213ab4f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b3043b3724997" /><Relationship Type="http://schemas.openxmlformats.org/officeDocument/2006/relationships/notesSlide" Target="/ppt/notesSlides/notesSlide5.xml" Id="R99f07aef13874d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6c681e35c4f5c" /><Relationship Type="http://schemas.openxmlformats.org/officeDocument/2006/relationships/notesSlide" Target="/ppt/notesSlides/notesSlide6.xml" Id="R66df58d807ab4a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6fcd1018646f8" /><Relationship Type="http://schemas.openxmlformats.org/officeDocument/2006/relationships/notesSlide" Target="/ppt/notesSlides/notesSlide7.xml" Id="Rf2dd99cbc37d47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3bb1c32c84867" /><Relationship Type="http://schemas.openxmlformats.org/officeDocument/2006/relationships/notesSlide" Target="/ppt/notesSlides/notesSlide8.xml" Id="R2280e25e701648b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655c742ce4c8e" /><Relationship Type="http://schemas.openxmlformats.org/officeDocument/2006/relationships/notesSlide" Target="/ppt/notesSlides/notesSlide9.xml" Id="R0137ded3fcd44b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aa23f117543d8" /><Relationship Type="http://schemas.openxmlformats.org/officeDocument/2006/relationships/notesSlide" Target="/ppt/notesSlides/notesSlide10.xml" Id="Ra8d2c976c71943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36d2f220684e7a" /><Relationship Type="http://schemas.openxmlformats.org/officeDocument/2006/relationships/notesSlide" Target="/ppt/notesSlides/notesSlide11.xml" Id="R33dbc30e5c0940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6E67E-55F1-4522-A277-5E44CE90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C93B8-FF31-456B-889E-F814B7D0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62B6E-79CD-47E1-9777-201FECB5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DC1D0-6EF7-4D91-A697-43AA953C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scattered notes into a polished investor deck for a product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02AE2-9E02-4731-9ED5-8B16715F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FE1C2-ED51-405E-AB64-444444DA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D482F-E8BC-4BC0-8395-E3DBE6FB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CB6A8-0654-44CC-9492-337E2D022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ea363626c64d0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687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09E4EA-F874-4AAD-A803-66AC9560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B2F83-E14C-4FD3-8606-CC7248ED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FA6B9-7333-4059-9DEC-C45D92B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871B5-B22A-42E6-8CD1-38BBB666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FE2B5-1552-463A-B3DA-5718BFE9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openai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5A951-FAD8-45E1-8BE3-DA618A57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B1B48-B784-441F-AED5-6190CFEF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EEA41-F917-4E47-846E-58B6DDFF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3836D1-AC8A-480A-8955-104A81EC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3B281-A147-4AC8-83DD-2BAC2E44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CE8653-34A0-4EF4-8975-F7FE97A5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A858B8-9E2A-4BE9-9623-87A3D244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4D981-3A3B-4D7A-AFA6-B85C1E5FA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4A067B-3220-42F9-8D66-656139C4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69340D-E71A-4F59-8F98-3EDF61DD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D6BBC-6D71-4877-A7C9-65ADBE76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4BDBE-3F82-4DB1-907C-D1841419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concise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3D31C-B38E-4698-81F2-F3FF0D3D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045A15-E8CE-4708-9B76-528A3D82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99022E-6849-45B7-A834-CE022CE1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1F9505-2831-431A-95AA-57C9E0BF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180468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15031E-F17A-4AB5-B90B-5F79182E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889CA-50F0-473E-950A-A868617B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870425-1A5B-4293-A6C4-10DE8D1E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5C350-5557-4B36-8ACA-52EAAF74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F59BE-844B-48F0-9565-BCAD81F1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ideas to a clear pitch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C079E-195F-4D7A-BBFD-26EE8BD8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192CD-3BFF-4E60-85C3-1504DDA4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9865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0C27BE-6380-4461-8665-2E7812F2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1CCA7-3C7F-46F1-8D63-75ABEE06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F4EE9-74B5-44E6-B8FA-C8C1C2FC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9F77C-94BC-447B-AAF5-94F3650C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D2686-FD74-46E9-A2AE-DD8DD623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openai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9D1BE-9CFC-4774-B3AC-52BFB64D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F6EDF0-491B-4978-A76C-02D863C4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2E07A-2D13-4892-ADBE-CDA7E19B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802A1-0BDF-4FE9-9B4C-4103FD7C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openai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26265-3A97-4487-99DA-66BC6AA2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79FA77-DDDA-4D67-ABA0-92B8EA81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FB86D-E1EA-413E-A13A-47AD682B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4B65D-CE1A-4A69-BEF0-84914668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96B934-F40C-4E52-8F36-78775308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ideas to a clear pitch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D7A2DC-D278-4928-BE7E-9F2C4077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B7F144-FEBC-48FF-8EE9-D963D87A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1491C-2A81-469A-9827-4D248E53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98344D-348B-4063-89C8-1B577F18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3D221-2CAD-44EC-B3BB-5520DA5E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9F728D-7B93-480F-9E46-1DB13AC9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04503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557A58-D270-4358-A79E-DE4E0F5A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F2008-F1D8-4B24-9A17-7D9EBE0C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955EE-AE68-45B1-8E3A-6FAAE477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01D794-6DFD-48E7-866D-36632935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91EE4-1F19-47E9-978A-8522C5EF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089B3-2D26-447E-81DD-85C7AE4A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6B70B-A368-4AEB-BE14-E88B2DBE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4A4AB-514B-4904-95E9-77452E99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6C2D1C-21BE-4E1A-834B-09A544BC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3E6F3-C5D3-4CA2-827C-1D00F7F9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413D02-6C25-4B1E-9135-B0609D08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9B0FFC-B583-433F-BD64-1C8D7824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6B1E2A-4D38-4AAF-AE00-6191894F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AA608-4323-46CD-8E96-A92ACA38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21DD3-E021-49F6-9756-C9110713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35D6FC-6C54-40C4-BFE6-23CC15086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937B8-2CB4-4579-9C58-DDCB179C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concise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F60681-4351-4971-A085-68D760C4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BE9961-EF0A-4C09-9D0D-C22F1EAC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11BE4B-008E-49CE-BBE3-E6443C66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0508E-7A40-4B4F-822F-6D38F730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A86297-3B38-42E6-94DC-A187751B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2BAB43-7599-4DA2-B978-98ABF097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968CE6-F516-467A-90A9-4A584A82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F299F1-0F4A-4748-A24C-18A9D4DF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D7CDA3-2299-4617-8439-38EDD854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26833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3CD2AE-43C3-46F2-BF10-B5415DF7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A2875-71E3-473E-9540-E5EACAD0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23A6A-C4B6-498E-AA37-778E24B9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D2FA9-86A2-4ACB-9933-55DD74B3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15CCF7-70D6-424B-880B-0B5DD6B1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openai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4A21A-A08E-49F4-A4B1-548A57A4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F790D-0670-4826-B403-7E9BC2AB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4393A3-4E98-4C29-953D-7859A7CF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699B7-F78F-4A17-84AC-3F740AC7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chats and docs.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75B7B-1C03-434D-BEBD-BCA44B41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4116E-1CCE-4728-9FBC-B0B05079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12708-BAAF-420F-B376-CA4514BC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3A59B-CF81-4349-A1AD-674E07E2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rewriting copy.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9EAC91-45BE-45DE-9D07-082AC9E1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0CE78-0B51-46FD-B2D3-9909A53C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A9B143-B27F-4314-BE2E-7EF1A362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AAC088-C314-422E-9A8C-99A9EE09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organized into a simple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520A10-49B6-415B-8B5C-ADFB9ED0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9AEE56-F45D-41D2-926F-AA55096B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8B7AC8-AC14-4381-AB9E-5A8264D3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26CA6C-3C5E-4A34-A478-4D6E5583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easier to review and present.</a:t>
            </a:r>
          </a:p>
        </p:txBody>
      </p:sp>
    </p:spTree>
    <p:extLst>
      <p:ext uri="{BB962C8B-B14F-4D97-AF65-F5344CB8AC3E}">
        <p14:creationId xmlns:p14="http://schemas.microsoft.com/office/powerpoint/2010/main" val="5279034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D97081-1304-4E0D-908A-75BB7039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E50EA7-A720-49C6-994C-CBA876751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0CF75B-AE4E-4E6C-9871-B655B09A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1D14A-BA68-4049-BF0F-01874C40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81555-2236-47A4-87F5-D687A9F2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1E2E6-7191-4587-878B-E43B949A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9FFB3-1179-419E-B400-A59E8F23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FDE0A-9551-4654-B2AD-2765EB0F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946749-C2C6-4C83-9D88-F2CAE499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A5D7B-175C-422A-B824-04FC4B2EB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a clear pitch from messy notes.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6094F5-EA29-423A-B74A-AC77A2CD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4B1800-F255-4D61-83F7-960575F1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9DB0E-4893-48C0-99FE-0AAD1655C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B2D920-7886-428F-A08E-AF9D0777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0C454-8BF9-45C2-8CA1-BDBB6ADB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slide copy for launches, updates, and demos.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8E49A-2846-4760-AB7D-07A56E5E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9CA77D-4DC1-4B7E-955A-29A2AC0B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97114-36F1-42AA-A5F2-F10DC3AE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57B8EF-CA8E-426A-828E-852AEFE4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0669DC-9652-4570-9B47-F45DB020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client-ready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678529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15038E-60FB-47F9-A5AF-15F3B287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68963-0357-4FB1-9249-11684473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95027D-1A59-473D-9AAA-3ED1F8A0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F3340-3D2C-4313-9173-DED0E51D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7385F-40A2-4244-9F1E-41F8F336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0FE804-2268-421C-B24E-9D3E1172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E367D-6918-43E8-9E79-AE2D3CA3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85CA2-7455-4772-82CB-2FB0BB59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2D31D-44E1-49A9-919D-04D2B7E9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790924-EAD6-4B8B-AB54-DA923B34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90650-FEF2-4039-A560-569F8F72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4E956-30B1-4E60-BEF6-D0EDD101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9707D-535A-4CCE-BB0B-471750EF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12DCDF-0302-41B1-9EB8-190E136F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B17ED-94C3-45A1-8EBA-470FE0C7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678E5-4216-4DE1-BBFE-093D1771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2950E4-BAF0-4D85-B305-1E809845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8E12B-D484-4718-98D4-6CCF8237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850050-9F0C-4EBF-B61C-30E1AA4F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6F8A54-9B72-4E00-B6B6-31C9CE3A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9C670B-3D8A-4DA4-AF09-E584D67B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B38A64-8B1F-44A8-A011-74F97633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684C5C-5AAE-4D30-9338-0C1AC320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concise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57D08C-BF6C-47EC-BA27-20F19AB3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86AB32-C81A-4D5E-A64E-8D48346F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8404DB-57A0-4323-A291-12C328BE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D28F2B-512D-4C99-89EF-990CB5D7B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4BAD8-3081-4DCE-B3FF-20AD1DB2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597315-73A8-4648-A40A-100C72E7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784737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464AC-4DBB-47AB-A991-9790EE2D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3E8F1-D322-4094-902F-30FFDB14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4C2EA6-2086-4BA0-A816-1069FEB1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1948D-3EA6-4597-ADAC-F839796B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731329-02F8-49CE-B284-8E777720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openai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33BF0-8BBB-4EC7-A5D7-57046A3F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956EA-4FCA-484F-85BA-A7A25539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86388B-130A-48B7-A834-74E74998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brief into a clear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BC80A-62AF-4F97-87D4-012C3811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B6E7A-ADFB-4F2F-9FBE-3BB010E5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F4D30F-6D77-41B2-B87D-D308C10B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364FF0-0D7C-4842-AB26-704260A6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E391B-09ED-48E6-8FC2-EE4E9DCA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2B368-B887-4E69-A7FB-71F8DFA2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2BA84A-3A1A-4F6B-9CAC-0F3765FB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concise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6347B2-D5D0-43D6-AD30-7DC5E9F1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DE4045-D837-4541-8528-09B07329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953E7B-1499-4C33-A298-B7879FC4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0606355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3BA5F7-963B-4F23-886D-AE7D0324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C9D8D-4E5B-40C5-AB9B-449BAEF1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E405A9-B230-426B-8CED-F6804656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E5BEC7-831A-4275-B27A-81C8A7E0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137557-A593-4094-8A8A-E85A47A5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openai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CFC0C-1385-47E4-8014-37E88AED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58F79-2959-4E36-8312-0405FEF3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65543-6E29-4E2D-8113-CC611CB7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A5548-0489-4557-9CE2-BD4946CD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2FFFE-DA21-4C3C-9F79-62C1460B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3E9D2-EFAE-4648-B6DE-4797504D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3741F-4B15-4F9B-836E-A4685473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5CF0A-6F9F-4CF0-A340-9C6A7D55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97416-6AD8-49B4-B5A6-F0C7B7B9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680F5B-F762-48CA-8660-6B407E54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DF1F5-3989-401D-B662-2466BB91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2E7DBE-2510-4DAC-B86A-FABCAE44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C6449-0A31-4F23-B4E6-4D4CE96A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546517-FCC2-4B3B-85C9-8D8D70F4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concise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4EA039-0A02-4144-899F-EB4CFE37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EDC9FD-F517-4CBA-B213-BEE6BFBB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249E46-F787-488D-B6A0-A0C5D188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2BBEEB-435B-4B89-BE25-2287EFAE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845670-C990-4378-A071-809D125B9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D8A832-1046-4605-9FF0-526278D3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702139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0668F-BEB6-40F2-AF6D-AD35D002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9616B9-2182-4395-937E-CCF5F90B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131FBA-406E-46D0-BFA5-104AABBF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your next deck with a cleaner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1D7A7-9BA3-4A92-B3A9-BAF0BC09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532398-DE93-4C4B-8ABF-953AB9D1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0F7FD3-C22A-4A2E-BB5B-15E52A62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E1B71-9CDE-4461-8EA7-C02C9F87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304849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2026-10-01T10:38:55.7180000Z</dcterms:created>
  <dcterms:modified xsi:type="dcterms:W3CDTF">2026-10-01T10:38:55.7180000Z</dcterms:modified>
</coreProperties>
</file>