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dd9c9ea544b495f" /><Relationship Type="http://schemas.openxmlformats.org/officeDocument/2006/relationships/extended-properties" Target="/docProps/app.xml" Id="R59ffed0a49a747b1" /><Relationship Type="http://schemas.openxmlformats.org/officeDocument/2006/relationships/officeDocument" Target="/ppt/presentation.xml" Id="Rb4dd9d707f9b471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612d6a21e8e4032"/>
  </p:sldMasterIdLst>
  <p:notesMasterIdLst>
    <p:notesMasterId xmlns:r="http://schemas.openxmlformats.org/officeDocument/2006/relationships" r:id="Rbbfd56fbe18b4283"/>
  </p:notesMasterIdLst>
  <p:sldIdLst>
    <p:sldId xmlns:r="http://schemas.openxmlformats.org/officeDocument/2006/relationships" id="256" r:id="R1f5b8401569e4c48"/>
    <p:sldId xmlns:r="http://schemas.openxmlformats.org/officeDocument/2006/relationships" id="257" r:id="R525d8b4876ce4928"/>
    <p:sldId xmlns:r="http://schemas.openxmlformats.org/officeDocument/2006/relationships" id="258" r:id="R444f30c6a3b8433c"/>
    <p:sldId xmlns:r="http://schemas.openxmlformats.org/officeDocument/2006/relationships" id="259" r:id="R2418919b0c8b421f"/>
    <p:sldId xmlns:r="http://schemas.openxmlformats.org/officeDocument/2006/relationships" id="260" r:id="R938247dfaa9a4715"/>
    <p:sldId xmlns:r="http://schemas.openxmlformats.org/officeDocument/2006/relationships" id="261" r:id="Rd0406f15a312411d"/>
    <p:sldId xmlns:r="http://schemas.openxmlformats.org/officeDocument/2006/relationships" id="262" r:id="R44c01699f9b54aa6"/>
    <p:sldId xmlns:r="http://schemas.openxmlformats.org/officeDocument/2006/relationships" id="263" r:id="R339c4a467ef84204"/>
    <p:sldId xmlns:r="http://schemas.openxmlformats.org/officeDocument/2006/relationships" id="264" r:id="Rc6b9cb8af14c4fb0"/>
    <p:sldId xmlns:r="http://schemas.openxmlformats.org/officeDocument/2006/relationships" id="265" r:id="Rfeb7b4d44bf2462e"/>
    <p:sldId xmlns:r="http://schemas.openxmlformats.org/officeDocument/2006/relationships" id="266" r:id="Redbd6ed2042d485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d6f1123f89c477e" /><Relationship Type="http://schemas.openxmlformats.org/officeDocument/2006/relationships/slideMaster" Target="/ppt/slideMasters/slideMaster1.xml" Id="Re612d6a21e8e4032" /><Relationship Type="http://schemas.openxmlformats.org/officeDocument/2006/relationships/notesMaster" Target="/ppt/notesMasters/notesMaster1.xml" Id="Rbbfd56fbe18b4283" /><Relationship Type="http://schemas.openxmlformats.org/officeDocument/2006/relationships/presProps" Target="/ppt/presProps.xml" Id="R1077f718a392481b" /><Relationship Type="http://schemas.openxmlformats.org/officeDocument/2006/relationships/tableStyles" Target="/ppt/tableStyles.xml" Id="Rf34fca73d4914450" /><Relationship Type="http://schemas.openxmlformats.org/officeDocument/2006/relationships/slide" Target="/ppt/slides/slide1.xml" Id="R1f5b8401569e4c48" /><Relationship Type="http://schemas.openxmlformats.org/officeDocument/2006/relationships/slide" Target="/ppt/slides/slide2.xml" Id="R525d8b4876ce4928" /><Relationship Type="http://schemas.openxmlformats.org/officeDocument/2006/relationships/slide" Target="/ppt/slides/slide3.xml" Id="R444f30c6a3b8433c" /><Relationship Type="http://schemas.openxmlformats.org/officeDocument/2006/relationships/slide" Target="/ppt/slides/slide4.xml" Id="R2418919b0c8b421f" /><Relationship Type="http://schemas.openxmlformats.org/officeDocument/2006/relationships/slide" Target="/ppt/slides/slide5.xml" Id="R938247dfaa9a4715" /><Relationship Type="http://schemas.openxmlformats.org/officeDocument/2006/relationships/slide" Target="/ppt/slides/slide6.xml" Id="Rd0406f15a312411d" /><Relationship Type="http://schemas.openxmlformats.org/officeDocument/2006/relationships/slide" Target="/ppt/slides/slide7.xml" Id="R44c01699f9b54aa6" /><Relationship Type="http://schemas.openxmlformats.org/officeDocument/2006/relationships/slide" Target="/ppt/slides/slide8.xml" Id="R339c4a467ef84204" /><Relationship Type="http://schemas.openxmlformats.org/officeDocument/2006/relationships/slide" Target="/ppt/slides/slide9.xml" Id="Rc6b9cb8af14c4fb0" /><Relationship Type="http://schemas.openxmlformats.org/officeDocument/2006/relationships/slide" Target="/ppt/slides/slide10.xml" Id="Rfeb7b4d44bf2462e" /><Relationship Type="http://schemas.openxmlformats.org/officeDocument/2006/relationships/slide" Target="/ppt/slides/slide11.xml" Id="Redbd6ed2042d485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5d19a294de9420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14695ca3a8e47c4" /><Relationship Type="http://schemas.openxmlformats.org/officeDocument/2006/relationships/notesMaster" Target="/ppt/notesMasters/notesMaster1.xml" Id="R43341aab696e417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f9adfc9a65a42c6" /><Relationship Type="http://schemas.openxmlformats.org/officeDocument/2006/relationships/notesMaster" Target="/ppt/notesMasters/notesMaster1.xml" Id="Rae3f2ec6fd9a4b5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f1b4af7332845ae" /><Relationship Type="http://schemas.openxmlformats.org/officeDocument/2006/relationships/notesMaster" Target="/ppt/notesMasters/notesMaster1.xml" Id="R37a7fce7da2847a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3f72e83ab1d4cc5" /><Relationship Type="http://schemas.openxmlformats.org/officeDocument/2006/relationships/notesMaster" Target="/ppt/notesMasters/notesMaster1.xml" Id="R77e9b59488c64d5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da311c38f464643" /><Relationship Type="http://schemas.openxmlformats.org/officeDocument/2006/relationships/notesMaster" Target="/ppt/notesMasters/notesMaster1.xml" Id="R082462a9e1e14a2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ce63e6c2b184fd9" /><Relationship Type="http://schemas.openxmlformats.org/officeDocument/2006/relationships/notesMaster" Target="/ppt/notesMasters/notesMaster1.xml" Id="R349c7920cfa64b9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cede67d1aaa4f3c" /><Relationship Type="http://schemas.openxmlformats.org/officeDocument/2006/relationships/notesMaster" Target="/ppt/notesMasters/notesMaster1.xml" Id="R3d73494195a8429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9b68ab1fc6b4b20" /><Relationship Type="http://schemas.openxmlformats.org/officeDocument/2006/relationships/notesMaster" Target="/ppt/notesMasters/notesMaster1.xml" Id="R87dc61ec6b564e8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7e3142b639645d0" /><Relationship Type="http://schemas.openxmlformats.org/officeDocument/2006/relationships/notesMaster" Target="/ppt/notesMasters/notesMaster1.xml" Id="R48167faa18ac475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8b9660126b64026" /><Relationship Type="http://schemas.openxmlformats.org/officeDocument/2006/relationships/notesMaster" Target="/ppt/notesMasters/notesMaster1.xml" Id="R3f1a0cf7f41c4f9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eb9bd7ade954c62" /><Relationship Type="http://schemas.openxmlformats.org/officeDocument/2006/relationships/notesMaster" Target="/ppt/notesMasters/notesMaster1.xml" Id="R94d2c7d0834944a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a7eaba654a485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9710b6147f841ef" /><Relationship Type="http://schemas.openxmlformats.org/officeDocument/2006/relationships/slideLayout" Target="/ppt/slideLayouts/slideLayout1.xml" Id="Rde87d1d3e4a4482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e87d1d3e4a4482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c69b0cb1bc4328" /><Relationship Type="http://schemas.openxmlformats.org/officeDocument/2006/relationships/image" Target="/ppt/media/image.png" Id="R8bf1f9588d944c04" /><Relationship Type="http://schemas.openxmlformats.org/officeDocument/2006/relationships/notesSlide" Target="/ppt/notesSlides/notesSlide1.xml" Id="Rb206e30b86aa441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07deebfa7c4d6e" /><Relationship Type="http://schemas.openxmlformats.org/officeDocument/2006/relationships/notesSlide" Target="/ppt/notesSlides/notesSlide2.xml" Id="R35fdf915ffb3454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16bc283fba4ee4" /><Relationship Type="http://schemas.openxmlformats.org/officeDocument/2006/relationships/notesSlide" Target="/ppt/notesSlides/notesSlide3.xml" Id="Race41ab2694c4ca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ba12618f4c4b1a" /><Relationship Type="http://schemas.openxmlformats.org/officeDocument/2006/relationships/notesSlide" Target="/ppt/notesSlides/notesSlide4.xml" Id="R9a0c43e5bcd047b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4bcdfd457d4348" /><Relationship Type="http://schemas.openxmlformats.org/officeDocument/2006/relationships/notesSlide" Target="/ppt/notesSlides/notesSlide5.xml" Id="R507884af07f642b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05d269c2d746e3" /><Relationship Type="http://schemas.openxmlformats.org/officeDocument/2006/relationships/notesSlide" Target="/ppt/notesSlides/notesSlide6.xml" Id="R58a41012e8594f2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7918775db44eb1" /><Relationship Type="http://schemas.openxmlformats.org/officeDocument/2006/relationships/notesSlide" Target="/ppt/notesSlides/notesSlide7.xml" Id="R83daffafdd0a409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6ffff54efd45db" /><Relationship Type="http://schemas.openxmlformats.org/officeDocument/2006/relationships/notesSlide" Target="/ppt/notesSlides/notesSlide8.xml" Id="R94a63096b6f34dc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33eeab0311473e" /><Relationship Type="http://schemas.openxmlformats.org/officeDocument/2006/relationships/notesSlide" Target="/ppt/notesSlides/notesSlide9.xml" Id="R62105ee7169b43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6bb4d33eac4af5" /><Relationship Type="http://schemas.openxmlformats.org/officeDocument/2006/relationships/notesSlide" Target="/ppt/notesSlides/notesSlide10.xml" Id="R307cd0784009466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ab6931aeb04424" /><Relationship Type="http://schemas.openxmlformats.org/officeDocument/2006/relationships/notesSlide" Target="/ppt/notesSlides/notesSlide11.xml" Id="R59913289a56247b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DBDC13-D145-4C4C-B21B-C17C83A91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B1211B-C5B4-4DA7-9931-F64AE733B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75DCFB-7499-4979-B670-31D4E6BD1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Openai Presentation Pdf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42D400-9114-43D4-975E-E9DDC854F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turns a rough product brief into a polished investor deck in one afternoon.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601D2E-1A08-4820-AEC9-34C01216D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E88696-2C57-4E29-90E1-AB036CBAD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D76758-0259-4ECA-AE16-9CD80355A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BAF079-B3A4-44A0-904E-7603FFDE0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f1f9588d944c0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0905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E06E26-118B-4270-9E98-E1C88A930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A0CF38-CBCD-4FC2-A3F5-6B134ECD7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77AF57-8246-4FDB-9B42-D679B1D97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9BE76C-FA8E-4409-9E7C-B88FE2E10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22C69A-EC04-4671-93EC-3A4BA3AFF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openai presentation pdf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4B525E-03CD-4BAF-AC0C-8B613B781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2AAEC7-38DC-43DC-882A-DD3EE0491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F7F5B7-907B-4114-BBAA-9F24483C9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1D2133-1098-485E-AC87-83B001AAA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FC38EC-4D11-42AC-AC85-3938A85B7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B3AD53-FD06-4CCD-A3DF-EF1BA7137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C01B35-65AA-4ECF-AEEB-210B5524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 Structure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9C53D8-93F8-4ED8-B843-7FFD9ED3E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2D5166-C243-4188-AD9A-E053B948B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406EA9-B4ED-47FB-A1A0-65EE8657E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2C5210-61B2-4737-84C1-459DA35A1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Design Pass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5C3BFC-F0DC-45A8-A10C-A0613EE62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each slide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4D6F08-2E80-41D0-A11E-9A10931BD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4C25DE-8532-4BB9-9584-B6C719558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8B0E9C-49E3-4223-A858-DD1AEE343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Export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AD07FE-686A-40F6-BC33-7D414960C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visuals</a:t>
            </a:r>
          </a:p>
        </p:txBody>
      </p:sp>
    </p:spTree>
    <p:extLst>
      <p:ext uri="{BB962C8B-B14F-4D97-AF65-F5344CB8AC3E}">
        <p14:creationId xmlns:p14="http://schemas.microsoft.com/office/powerpoint/2010/main" val="15178823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E6ADAE-2822-4223-AEB6-17F7113E2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0DCDC9-5FF2-4C66-BB77-8091A715A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C6D228-6224-4FFE-BB5C-535B4D2D9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C718DC-E67F-40B2-9A9F-CABBC4B0A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00506F-2E87-4AAC-911B-6C9B58405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draft notes to a clear pitch deck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38836E-3415-48BC-8F80-987625E89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11338A-059D-4EBE-A022-6B8D8B2CE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768044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6B6FA7-AFE0-49E0-B51F-2832CFA15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DC20C1-A301-4F8E-B045-F0C7494D3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2288EF-35F0-4543-9B7F-930CBB520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A29071-C80E-4B7D-BD70-6CF6F1C20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DB4360-5525-4873-91A3-845DBFA5A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openai presentation pdf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87612C-75EE-4321-BD54-68BEA9B13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8BB067-5C41-49F3-8922-F27E05EC1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9AA440-A0FC-4730-AE04-D0AF9DC7B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6CDF05-BFCA-43FD-8D0D-2837BE5C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openai presentation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DA2DA3-7674-407B-8C87-DC642B132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1AD3A9-E676-4EDC-9237-9262A862B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3A2230-5112-4F75-99D4-EE39A7740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34D162-6D68-4092-A287-5E64B9E2C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46F6DE-7BAD-48C1-BDA7-2F8B69C7B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draft notes to a clear pitch deck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CFF1C3-38E2-4E1C-8A6C-2A23CAC32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2486F5-478B-4908-8192-4BE122CF8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CC0567-C91D-4CFA-9F98-4066AF7A2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1DA618-5CED-4564-81BD-B57E20D09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09AF8C-AA74-461F-A827-B1CBEE04A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Export the PDF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5C5A28-0BC5-4717-8100-2228D802A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9362676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C60E223-23E5-43F8-B875-E4BA53F37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29ADFC-C588-4188-A008-E82E6DCA0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BF3BFB-48F5-4F1F-8D8D-842ED1AC2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841C3A-FB56-44F0-ADB0-8E4954ED9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126770-A539-4D37-96DC-6B1C0C7A2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7B64C9-84CC-47E1-891F-BD4BFE8CB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CEA439-EF02-4B98-A5C6-DA32F658E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95DDF2-925C-47F4-B8B5-0D3781C15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826DA7-708B-49D1-851C-8708E3DE8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Gather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1EDF7E-CB6F-4482-9260-3C9939AC3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E95476-C9B9-4968-8E55-E90705BA4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ACBCA5-0C2D-4914-8589-A5E6964E3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B98636-D39D-49CF-AE99-0956E992F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E1C80D-5622-4795-A96C-12F86AA85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E8A866-85F9-406B-91D6-7D581913E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D55F5C-060D-4564-BFC4-C95CF18FE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D6D563-AC01-42A0-871C-42454DDFF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each slide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02441D-8EB7-4D61-9408-88F8C7884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A6E56F-8B74-4C6E-B5ED-D7D59D838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2343C3-6617-40F3-913B-A26F7ABB7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51920A-800D-4768-BD86-C60DDF3C3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the visuals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C81DDD-66F4-47E8-AB7D-939EAB28D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AFFCD5-426D-445F-A430-1C5781930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3DB2422-0332-469C-B132-D72A0A6F5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CF6546C-6BDE-49D8-884E-4E95D29C4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the PDF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40D766B-0A53-435B-85F2-F90C16434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3951669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86DE0E-28CF-4144-AA70-EC47DF56C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3434B1-1B78-4132-88C3-30E3EEFEC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6B4A4C-A80A-4482-B1E3-032B3913B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89A9CF-3FA9-4240-A282-A276779B6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F26DCD-6629-4548-85C8-36DCCD44B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openai presentation pdf: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B85C96-6035-440C-BA1E-68B1DBC32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E05FBF-7112-42B3-A725-D4BE457A8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DF5F9E-102A-4081-AB8A-E9104CC6B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7EEC20-0412-4062-A07D-A99AE14E3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Scattered notes with no clear flow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D6BE51-C03F-47BF-B7E6-681A7993E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330441-7E89-4431-A97E-C7DA81225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Slides that feel inconsistent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C80E3F-C657-43F0-AE36-9D893F70B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59F772-B16A-4EA2-98AE-DDD8C3F11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Too much time spent formatting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60699B-CB90-4FCB-B27C-2E56DBBED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90B497-9CB7-44A3-A6BE-8F2194A40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B100D8-DAC7-40D3-B58E-CA89491CD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D7A860-DE5F-429F-9EED-37335C8F0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focused story from start to finish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4E75CB-0D57-4B03-96AB-4DF1AF0F8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2CD292-4642-4E24-93B0-966CFEFEE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Consistent slides with a polished look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116CBD-EA62-4D7F-8579-134F2862F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81EA3F-502C-4165-899E-C308137F3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ready-to-share PDF for meetings</a:t>
            </a:r>
          </a:p>
        </p:txBody>
      </p:sp>
    </p:spTree>
    <p:extLst>
      <p:ext uri="{BB962C8B-B14F-4D97-AF65-F5344CB8AC3E}">
        <p14:creationId xmlns:p14="http://schemas.microsoft.com/office/powerpoint/2010/main" val="149463506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9093E4-A60A-4CD4-9C90-A536AC126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9F26FA-6E4A-4BCC-8E72-3CB96A609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47A185-075F-4223-89D9-4C7DF34F1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51A7F0-CE3B-4388-B148-339A62B03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3C67EA-FDCD-4F51-8DD8-D007DF88B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0D8547-92ED-4BF4-AE78-E8146790A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60558C-8524-42E7-BFF2-6739CFE49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F125F0-CF0A-4124-B606-B352901E7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BD2605-A226-4EE6-985F-C014BE139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533DAD-F329-44CE-809A-759420CA9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way to present their idea to partners and early investors.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127529-CEF9-44BB-9BDD-E1362A32D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8A583C-4AB2-4B0A-8A69-261FB4DB8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28A2E8-951B-434B-9622-CCAA7C3A0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CD3C15-E614-4511-B8A2-FF52DBEE7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CONSULTANTS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295F28-D64E-4B87-994E-F5F767D06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format for turning client notes into a professional deck.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45CA20-ACDF-497C-8697-6A8A4D21A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DB04E1-0D0C-4937-97B5-66AA5E476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D7FEBB-CCB5-4C3A-A308-9EEA4DCB3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977E3E-EB8E-4066-9E98-2F7864460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PRODUCT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100051-ED6A-49C9-BCCC-331C9C4FF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summarize a launch plan for internal reviews and stakeholders.</a:t>
            </a:r>
          </a:p>
        </p:txBody>
      </p:sp>
    </p:spTree>
    <p:extLst>
      <p:ext uri="{BB962C8B-B14F-4D97-AF65-F5344CB8AC3E}">
        <p14:creationId xmlns:p14="http://schemas.microsoft.com/office/powerpoint/2010/main" val="7319989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BF0A9B8-9AE4-443A-BB64-AE224D00E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981841-38C5-4E70-AA64-C0884EBBD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9CB9BA-B6B0-4B2F-9B54-4661485AD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E6E4FF-25B7-44A9-B97B-532848919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825773-2D30-4ACD-B29E-8FAD7367E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CD9BAE-33CB-4EC3-A381-096661CD4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198EDE-ED6A-44EE-B570-8CF4274E6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47EBA5-A040-483B-82EC-B6D2F1D7C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A158B3-657C-4EEA-8F7A-B5FFA3D47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46EEB0-7B6E-443A-97C0-C9C9CF731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F6886A-886D-4E6C-85D3-7194BCF30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Gather the brief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099C99-AAD5-4314-9D3D-DB54E079F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8F6373-A19C-4E1D-B5F0-14C22B486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434696-8980-44D6-B4B3-A5AF2CA2D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53A5E5-7F37-4305-998C-01A98E582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26C9FE-2BAA-41C3-ADF2-F05C7F66C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25C2D1-D064-4943-8CF6-147484897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2DC2C7-2269-41F9-8049-3524C8E06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A0EF1C-12A6-414C-A202-76F72D22C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1AB4B2-BCD3-4994-983F-A33F6C5AA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3B9247-5DFE-4E01-905D-D9D1656A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88ACB8-461F-4757-B053-FE412F712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3919F91-998B-43F4-8AD6-F8A30FCBD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each slide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F07B822-ABDF-49E4-827E-9D82D6326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0082F00-E892-4C5B-8E48-517A2728E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0EA9C3F-B655-4B04-B51C-67A9B518B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88A5C8D-FD39-40A2-A08A-91077D407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1F21AB0-CF4E-4605-BF3A-B029A5C60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36A518D-C961-4BBD-8E9C-67F3E11A4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the visuals</a:t>
            </a:r>
          </a:p>
        </p:txBody>
      </p:sp>
    </p:spTree>
    <p:extLst>
      <p:ext uri="{BB962C8B-B14F-4D97-AF65-F5344CB8AC3E}">
        <p14:creationId xmlns:p14="http://schemas.microsoft.com/office/powerpoint/2010/main" val="61875959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787E96-CEFC-4BED-BFC2-513594B3B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20F647-D13D-4F15-8E78-FA56C3100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9FB928-6E30-4A95-8EB6-8CDE23BD6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A3CCDB-AB1B-4DF7-8F98-C8F7693DC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4D9ECC-BBD9-430C-A9FE-5133AF77A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openai presentation pdf: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5DD54A-9F74-4555-ABF6-935404DFE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F537E6-E221-457A-976C-2459FAB2F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F0B593-0FE5-476B-8513-9C6617D7C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messy ideas into a presentation that feels ready for the room?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E21DFD-BF47-4736-B412-7D0B252CB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8C444F-7C60-4E2B-B07B-5542B3E16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A9293B-9804-4877-AB2B-90264F434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13115C-B91E-444C-807D-E32015978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384DF3-48A3-4596-B06B-51C96CF30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F1EEA1-1940-4FFF-A891-606E13522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9C72DA-AF9A-45A0-81F2-C8815C7FB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each slide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031294-7250-49C9-8C1E-DC12C3B12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5A0FFB-ABBE-4FB1-A113-CA6A955F3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7F7BE6-FF83-4824-A640-F72477CB5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PDF</a:t>
            </a:r>
          </a:p>
        </p:txBody>
      </p:sp>
    </p:spTree>
    <p:extLst>
      <p:ext uri="{BB962C8B-B14F-4D97-AF65-F5344CB8AC3E}">
        <p14:creationId xmlns:p14="http://schemas.microsoft.com/office/powerpoint/2010/main" val="46122935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D6479B5-9B42-430F-9C8F-FA92B3174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8C7DE0-836D-47F8-BB93-3B0A08E10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176CB4-A612-4BA6-AB8C-40D0C9108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D4DCE3-6770-4CB4-AA5A-CF862CCFA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1BB4BA-C3B1-493D-BC56-AE2DCFED4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openai presentation pdf: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BB2C36-0507-4E3F-BB8A-39D098BE2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4DD3F8-14A1-4A0B-9FD9-599FA3014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9B70C8-25AE-4C96-9D10-ACEB7DFC3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0F64BD-8555-4B9E-BAA3-467027649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Gather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411134-E4B4-4FE0-9790-949E55E06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C6C3F9-A2C6-4811-9316-B674D7160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331534-EE9D-4A3F-BF99-9BF265D0A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782F3A-A667-4DA2-9B64-A9AE27DEC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0CF7B2-94C4-4267-A086-536D75F9F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D9FC5D-8F87-4AF9-B4FE-46B875D55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FEB85C-922D-4722-A95E-8C929C2DB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94D69C-4A20-48E4-8C61-5C877BB6A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6AD35E-2220-472C-A910-0867214F6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AA3C2F-BB76-4A32-B031-8865F940D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each slide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E1664E-D9E5-49BB-A043-745AF3253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AFDA2A-69DF-4CBF-9A9B-01995F4C5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2BF984-B3D5-4A45-A7C4-D10C9A01C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E194DD-332C-4704-B688-47290687B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531889-C8A7-455F-ACE4-612485F06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the PDF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10DBF18-5F0D-4F09-83C1-1BA9F085E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634109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E28AD9-668D-4AD0-925A-7EC26D6F5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615E30-30E5-4C1C-B253-2C824B1B8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A69712-E5C7-424A-B7AC-DE4F2A92E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the story, then polish the delivery.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6DC7F4-13B5-4707-98A8-2E0310D62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28696E-4231-43B1-87C8-D024E2B82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2158E5-2997-4B70-B5E5-5F92BE655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14A369-C805-452C-8AEB-5923C5878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0326829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2026-10-01T08:40:54.2980000Z</dcterms:created>
  <dcterms:modified xsi:type="dcterms:W3CDTF">2026-10-01T08:40:54.2980000Z</dcterms:modified>
</coreProperties>
</file>