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f7adc09186349fc" /><Relationship Type="http://schemas.openxmlformats.org/officeDocument/2006/relationships/extended-properties" Target="/docProps/app.xml" Id="R13535b2a2e8e4f32" /><Relationship Type="http://schemas.openxmlformats.org/officeDocument/2006/relationships/officeDocument" Target="/ppt/presentation.xml" Id="Rf5b8176b806244b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86d495a58aa42a1"/>
  </p:sldMasterIdLst>
  <p:notesMasterIdLst>
    <p:notesMasterId xmlns:r="http://schemas.openxmlformats.org/officeDocument/2006/relationships" r:id="Raf3aad773a404a1d"/>
  </p:notesMasterIdLst>
  <p:sldIdLst>
    <p:sldId xmlns:r="http://schemas.openxmlformats.org/officeDocument/2006/relationships" id="256" r:id="R7b19d068134c4813"/>
    <p:sldId xmlns:r="http://schemas.openxmlformats.org/officeDocument/2006/relationships" id="257" r:id="R2349d1329340465f"/>
    <p:sldId xmlns:r="http://schemas.openxmlformats.org/officeDocument/2006/relationships" id="258" r:id="Rc7551f1228e745be"/>
    <p:sldId xmlns:r="http://schemas.openxmlformats.org/officeDocument/2006/relationships" id="259" r:id="R058612bfd31d4b6f"/>
    <p:sldId xmlns:r="http://schemas.openxmlformats.org/officeDocument/2006/relationships" id="260" r:id="R69e2b77304a44dff"/>
    <p:sldId xmlns:r="http://schemas.openxmlformats.org/officeDocument/2006/relationships" id="261" r:id="Ra1ed34c769f14e02"/>
    <p:sldId xmlns:r="http://schemas.openxmlformats.org/officeDocument/2006/relationships" id="262" r:id="R6e2576e7d7c94087"/>
    <p:sldId xmlns:r="http://schemas.openxmlformats.org/officeDocument/2006/relationships" id="263" r:id="R3cf969ccb95b4fa9"/>
    <p:sldId xmlns:r="http://schemas.openxmlformats.org/officeDocument/2006/relationships" id="264" r:id="R5a804b8df7ad4d64"/>
    <p:sldId xmlns:r="http://schemas.openxmlformats.org/officeDocument/2006/relationships" id="265" r:id="Rfa754cb76ab74dc3"/>
    <p:sldId xmlns:r="http://schemas.openxmlformats.org/officeDocument/2006/relationships" id="266" r:id="R0efd1384236d467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9a93c7b35014684" /><Relationship Type="http://schemas.openxmlformats.org/officeDocument/2006/relationships/slideMaster" Target="/ppt/slideMasters/slideMaster1.xml" Id="Re86d495a58aa42a1" /><Relationship Type="http://schemas.openxmlformats.org/officeDocument/2006/relationships/notesMaster" Target="/ppt/notesMasters/notesMaster1.xml" Id="Raf3aad773a404a1d" /><Relationship Type="http://schemas.openxmlformats.org/officeDocument/2006/relationships/presProps" Target="/ppt/presProps.xml" Id="Re80d533e4a8345aa" /><Relationship Type="http://schemas.openxmlformats.org/officeDocument/2006/relationships/tableStyles" Target="/ppt/tableStyles.xml" Id="Rd92f446037db4d0f" /><Relationship Type="http://schemas.openxmlformats.org/officeDocument/2006/relationships/slide" Target="/ppt/slides/slide1.xml" Id="R7b19d068134c4813" /><Relationship Type="http://schemas.openxmlformats.org/officeDocument/2006/relationships/slide" Target="/ppt/slides/slide2.xml" Id="R2349d1329340465f" /><Relationship Type="http://schemas.openxmlformats.org/officeDocument/2006/relationships/slide" Target="/ppt/slides/slide3.xml" Id="Rc7551f1228e745be" /><Relationship Type="http://schemas.openxmlformats.org/officeDocument/2006/relationships/slide" Target="/ppt/slides/slide4.xml" Id="R058612bfd31d4b6f" /><Relationship Type="http://schemas.openxmlformats.org/officeDocument/2006/relationships/slide" Target="/ppt/slides/slide5.xml" Id="R69e2b77304a44dff" /><Relationship Type="http://schemas.openxmlformats.org/officeDocument/2006/relationships/slide" Target="/ppt/slides/slide6.xml" Id="Ra1ed34c769f14e02" /><Relationship Type="http://schemas.openxmlformats.org/officeDocument/2006/relationships/slide" Target="/ppt/slides/slide7.xml" Id="R6e2576e7d7c94087" /><Relationship Type="http://schemas.openxmlformats.org/officeDocument/2006/relationships/slide" Target="/ppt/slides/slide8.xml" Id="R3cf969ccb95b4fa9" /><Relationship Type="http://schemas.openxmlformats.org/officeDocument/2006/relationships/slide" Target="/ppt/slides/slide9.xml" Id="R5a804b8df7ad4d64" /><Relationship Type="http://schemas.openxmlformats.org/officeDocument/2006/relationships/slide" Target="/ppt/slides/slide10.xml" Id="Rfa754cb76ab74dc3" /><Relationship Type="http://schemas.openxmlformats.org/officeDocument/2006/relationships/slide" Target="/ppt/slides/slide11.xml" Id="R0efd1384236d467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032fd0ecf33448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45db8ac814245e5" /><Relationship Type="http://schemas.openxmlformats.org/officeDocument/2006/relationships/notesMaster" Target="/ppt/notesMasters/notesMaster1.xml" Id="R6b013fcca8ba4f2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1a7e8c02b5040b7" /><Relationship Type="http://schemas.openxmlformats.org/officeDocument/2006/relationships/notesMaster" Target="/ppt/notesMasters/notesMaster1.xml" Id="R1d9d757d4b4b4a1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bdb8d1ff3e543a2" /><Relationship Type="http://schemas.openxmlformats.org/officeDocument/2006/relationships/notesMaster" Target="/ppt/notesMasters/notesMaster1.xml" Id="R25f222fd48774eb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4a89b9785004d56" /><Relationship Type="http://schemas.openxmlformats.org/officeDocument/2006/relationships/notesMaster" Target="/ppt/notesMasters/notesMaster1.xml" Id="Ra3551cb7ced14da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3db89c9e4074ae7" /><Relationship Type="http://schemas.openxmlformats.org/officeDocument/2006/relationships/notesMaster" Target="/ppt/notesMasters/notesMaster1.xml" Id="R8bad86c2692342b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caa087937d947f4" /><Relationship Type="http://schemas.openxmlformats.org/officeDocument/2006/relationships/notesMaster" Target="/ppt/notesMasters/notesMaster1.xml" Id="Rdd828193b81b425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0fdc9f602804c79" /><Relationship Type="http://schemas.openxmlformats.org/officeDocument/2006/relationships/notesMaster" Target="/ppt/notesMasters/notesMaster1.xml" Id="R555fe387b9da45e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64a8514a7b34810" /><Relationship Type="http://schemas.openxmlformats.org/officeDocument/2006/relationships/notesMaster" Target="/ppt/notesMasters/notesMaster1.xml" Id="Rd7f1f21717794a0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0196b18355f48a9" /><Relationship Type="http://schemas.openxmlformats.org/officeDocument/2006/relationships/notesMaster" Target="/ppt/notesMasters/notesMaster1.xml" Id="R437619f9643d425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b7bc7a77ffd4c4c" /><Relationship Type="http://schemas.openxmlformats.org/officeDocument/2006/relationships/notesMaster" Target="/ppt/notesMasters/notesMaster1.xml" Id="Ra8d3be29765c4df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8e063a9a80f4948" /><Relationship Type="http://schemas.openxmlformats.org/officeDocument/2006/relationships/notesMaster" Target="/ppt/notesMasters/notesMaster1.xml" Id="Rec4a312a8c5440f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bd7d7e9c474ef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6ea67adc17f4728" /><Relationship Type="http://schemas.openxmlformats.org/officeDocument/2006/relationships/slideLayout" Target="/ppt/slideLayouts/slideLayout1.xml" Id="R2d9dfb5b2af34fe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d9dfb5b2af34fe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ff729eb05945b6" /><Relationship Type="http://schemas.openxmlformats.org/officeDocument/2006/relationships/image" Target="/ppt/media/image.png" Id="R2816f87e709646bc" /><Relationship Type="http://schemas.openxmlformats.org/officeDocument/2006/relationships/notesSlide" Target="/ppt/notesSlides/notesSlide1.xml" Id="Rbf779689bbc54f9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684c855e0948d3" /><Relationship Type="http://schemas.openxmlformats.org/officeDocument/2006/relationships/notesSlide" Target="/ppt/notesSlides/notesSlide2.xml" Id="Rb160eb50e3014f9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e0958d88c340b1" /><Relationship Type="http://schemas.openxmlformats.org/officeDocument/2006/relationships/notesSlide" Target="/ppt/notesSlides/notesSlide3.xml" Id="Rf450a67130124ff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cada1ef9ba4028" /><Relationship Type="http://schemas.openxmlformats.org/officeDocument/2006/relationships/notesSlide" Target="/ppt/notesSlides/notesSlide4.xml" Id="Rc8e1e3d01eba4da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d2d9a52f6847c6" /><Relationship Type="http://schemas.openxmlformats.org/officeDocument/2006/relationships/notesSlide" Target="/ppt/notesSlides/notesSlide5.xml" Id="R561a543e0e5c438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346afb1d4a4908" /><Relationship Type="http://schemas.openxmlformats.org/officeDocument/2006/relationships/notesSlide" Target="/ppt/notesSlides/notesSlide6.xml" Id="R06293620c680476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f209cf4a064643" /><Relationship Type="http://schemas.openxmlformats.org/officeDocument/2006/relationships/notesSlide" Target="/ppt/notesSlides/notesSlide7.xml" Id="R405df1ba98ec43f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535d32f8984aeb" /><Relationship Type="http://schemas.openxmlformats.org/officeDocument/2006/relationships/notesSlide" Target="/ppt/notesSlides/notesSlide8.xml" Id="R0c38a582c880410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676b9731fc45ad" /><Relationship Type="http://schemas.openxmlformats.org/officeDocument/2006/relationships/notesSlide" Target="/ppt/notesSlides/notesSlide9.xml" Id="Rc1a90a67566d41d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1d7692a776457e" /><Relationship Type="http://schemas.openxmlformats.org/officeDocument/2006/relationships/notesSlide" Target="/ppt/notesSlides/notesSlide10.xml" Id="Re814a292306a47a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9e933ebacc464a" /><Relationship Type="http://schemas.openxmlformats.org/officeDocument/2006/relationships/notesSlide" Target="/ppt/notesSlides/notesSlide11.xml" Id="Rda5c8db0201a43f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B62E08-4548-485C-AF63-A09D2993A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592E25-9B49-441D-9BF4-092EF626F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8006CD-DD98-4649-94A6-CF3F05C52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Openai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758DB8-F6A6-434F-9B9A-91A536EF1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uses a shared assistant to draft, review, and refine launch materials.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BEBB5D-1692-47FC-AC72-4AA2893D7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BD985C-AEAB-44F0-9532-4A6EC65F3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69A128-CCE4-428C-B792-F19BBD8C7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28B291-15F8-4267-AFCA-4585F243D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16f87e709646b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77583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AF0FC3-F38B-4DCF-A784-A3730E24D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1473CD-DCF9-4524-8BE1-6C793A47F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2FDC5D-8E87-454A-A123-1EA0B9A48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1AEA50-534D-49B3-9641-A7CDB2E5B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585643-7FB2-4D82-956E-0112816F5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openai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4751E7-3C07-42C6-A0BE-C736B6629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234BCB-6AB2-4676-BC55-54F1494D0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9B00F8-707E-41DC-91A8-2C71AD3EE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0E5F8C-842A-4C1F-B58E-20BC4B1BB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E736F9-9C66-4F23-8664-4F2EEA206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1EB9B4-84DF-419D-B791-144E9DC45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A25C87-F4C3-429D-94BA-463E6F4EE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572B6F-F064-429A-BB9D-C54D90EC9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AEAFE7-4488-4A2D-8EBD-D37762C7A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12761F-A8D5-4DC2-847D-FBB6758E0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C146B6-6F4A-4064-A3A0-993D71847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1D3A5F-26A4-4119-8B87-9D750C3E9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6F2E1C-023A-4292-A2B6-FDCA7C9E0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21F087-4D6C-4C39-84AC-AF4DD8B58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4F352C-4F2E-49E2-8AC8-635E082A6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Delivery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E1FC27-41D8-48EE-AC22-27B2BC958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tone</a:t>
            </a:r>
          </a:p>
        </p:txBody>
      </p:sp>
    </p:spTree>
    <p:extLst>
      <p:ext uri="{BB962C8B-B14F-4D97-AF65-F5344CB8AC3E}">
        <p14:creationId xmlns:p14="http://schemas.microsoft.com/office/powerpoint/2010/main" val="1646503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66E648-06EE-4D85-8DFE-A0FA9862D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50A345-343A-4A08-91A3-90D704B25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A946FA-99FC-45F6-9DDE-AD1A11D4F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6FE626-A88D-488C-989A-2342564DE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E244E5-5D4A-4AFF-B08D-C34072152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Streamline team content creation with one guided workflow.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C409C3-D312-4F33-8309-AE30BCB3C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D3593B-E68C-4310-B417-60A51AD71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5051139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9EEE49-54A6-458B-AC36-F37C28C4C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5CCC3B-0F8C-48B6-AB2B-E5AD04785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CB38CF-DA44-4C7E-89D1-8FA541353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2AAEE7-98BA-49F7-AF59-B427ABD9D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6E752A-9356-4C3B-B8B6-2E0E3C3BD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openai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7CFB4F-6005-43AB-8F33-D6E4556A2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80D5DE-E7FE-4849-9F16-1A15B6286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8BDCAF-0EF1-4658-996F-ECFF48E4B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F34DCC-6CB0-4577-86CF-589B32366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openai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7E1B18-6A02-45D9-95C0-69FBF33BF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73F0D4-2054-4F8A-B196-ACD3963DA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F205A5-868A-4D97-BBDB-78971D24D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BDB4E7-9DE0-4DF6-B1C6-87A0A1167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E8AEEA-1E64-46A3-AB17-DF9A03E48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Streamline team content creation with one…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8597B0-63DE-45F3-9F6F-352DF5A5D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38EE68-ED93-4E8F-A39B-B6331B61E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FF5315-563B-4A16-916E-AF42660F4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775951-3B2A-4A56-8AE9-025DD8057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027491-731F-4B84-AB66-2182682DC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Finalize the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228659-E5B8-4F87-9182-D453AFAB1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6322864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162CCDE-317D-41A0-B45D-ECA3A77B5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AF48F1-F59F-49E0-AD4D-7D2D66DA9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2326CB-BD31-4517-B13B-0C603FCB9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C7BB59-716E-4767-B5CC-9FE1B6151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15B91A-66B1-4CB5-A2FC-D123C26D2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2648DD-A935-4502-98E8-9DDC01DD9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6157C8-2939-4B99-9AB6-93AE54694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9ABC9E-3096-4491-94CE-59CAEFA79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4860A9-C20F-4E53-8BE4-A4986BF22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18C846-BB78-4A8F-8BC0-B7862EFC6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24862B-FF24-41D4-873A-2DA9B1B63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958821-A335-4DB2-B64E-C80C4AEC3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D4F300-2FED-438B-A6FD-3C9287FFC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882EF7-08DB-40DA-A369-E3D6F2544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B45710-69BE-4002-9C86-140472F0A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BD9BA4-8E44-4D3E-BD2D-522E9D4D1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07B857-6E34-402A-9460-DB786CA27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F279CD-C5A8-4BD6-BDBB-4A4B80BA7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CF601A-BD8A-48E5-B20D-A1749F6CA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974D9D-67F2-4B48-9BB3-FFB07A9B4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8101A7-4CB3-45CF-A79F-6D880BA35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the tone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BEDD76-67A2-45DB-8D40-06CF9F8B3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304FA5A-8866-4EED-AB77-7CAA9128C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2CCF3EC-D948-47F4-B3F2-481B1BB7F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96F3065-72C1-4969-9E9D-C13CCD5ED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Finalize the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4FAB7CA-867C-403D-818F-FC3B6D813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3060145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9B39A7-EF54-49FA-A882-A3B61DE39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D2DFCB-EC8D-43F2-877F-907A8BE97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3194E1-486F-46D1-9C89-785072AE7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D6D412-F0DB-4FAE-B755-1C8854602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A631A9-174A-4FFD-9F9D-8A946A740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openai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5C7DB3-E034-46E4-B2CE-16F1D1BE6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8AA7C4-69C2-48C8-8495-20751D67F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213574-7C74-44EA-8244-8BC7C2BA1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222B85-FDFF-495C-8BD2-EBB194D2F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Ideas stay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C559C8-9F1D-4CCA-9990-9B1756D14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16E08B-FE37-41E9-A967-9A692887D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Slides take too long to shape and polish.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29C8BA-35E8-4F73-A083-B0990D750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101347-F31A-4623-BC61-31BC4D091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message shifts between reviewers.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BB3C46-24A4-4F46-AADD-A52286BFE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A4382D-C10A-4CEB-BDB6-0DA8A3503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844F66-28A2-4B7F-81E7-942F776CC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85EA8F-6F2F-411D-946F-7E5027161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works from one clear outline.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925F1B-C93B-4BEA-B8A5-76E2FF2D2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8C1249-2F32-4855-8645-9E7E306EE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Drafts move faster from concept to slide.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EF5C39-61DA-4F23-A71F-987190172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E3131E-74AB-43DF-86EC-8309CE6EB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story feels consistent and focused.</a:t>
            </a:r>
          </a:p>
        </p:txBody>
      </p:sp>
    </p:spTree>
    <p:extLst>
      <p:ext uri="{BB962C8B-B14F-4D97-AF65-F5344CB8AC3E}">
        <p14:creationId xmlns:p14="http://schemas.microsoft.com/office/powerpoint/2010/main" val="139594233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29C0D9-9AAC-4A71-8502-A97C0B49C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C72F0F-9B27-41A8-9B33-564E6C73D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BE777F-0DA1-4F34-8E23-69ABF4B42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DF2B93-614C-41AC-A476-5407B071C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82E5E8-FCB3-4BA8-8A71-E29514580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B1EB87-C6A8-45B3-9FBF-0A1A2A120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E5AF12-C0DB-4B43-BE1C-F7F4113BC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D29628-0D63-499B-A5CD-CF002FADE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F10342-32F4-41D4-9398-A7252249C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FCE371-1C23-4F7A-A214-67C6EA34C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turn rough ideas into a clear presentation.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1CCAD9-FB6B-4EA2-9D55-5CD172C28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B2A305-F3A0-4437-B5A3-7B8927100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60716D-273B-4896-8572-8D58376FA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6C4F08-C70C-4AAE-8411-E9E056EB3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PRODUCT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ACA00D-8048-4BE5-B4A9-B934E022C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aligned messaging for launches, demos, and internal updates.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D9E8C0-1C3B-4598-95FA-B3846129C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B86B42-B7D4-4F46-9A5C-E5B8C0B95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F67489-3FAB-4156-8704-F1B888DB4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B775DD-192D-4CC3-8AD8-2CA04F974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CONSULTANTS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178CD6-65CD-4207-8179-0BB5955F6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polished client-ready slides without starting from scratch.</a:t>
            </a:r>
          </a:p>
        </p:txBody>
      </p:sp>
    </p:spTree>
    <p:extLst>
      <p:ext uri="{BB962C8B-B14F-4D97-AF65-F5344CB8AC3E}">
        <p14:creationId xmlns:p14="http://schemas.microsoft.com/office/powerpoint/2010/main" val="55525478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D2AC003-5CD2-4152-A201-FB92BEA27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1A9675-066C-4C49-8ED3-E99A4B3A7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9C94B1-D7B5-4D7C-82A1-64B853ADC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48096B-EE71-401D-8F44-0CF527824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417CD9-B193-4DF0-B9FE-7DF4DC1A3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5AFC1D-E2B3-47C4-A322-830170208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BB6085-5BFB-43AF-B7AF-84B65298A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DBA4FC-D359-44B4-95DF-29FFC0F7B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BC85A8-1349-462A-911D-A6C311215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921EF7-5252-4C49-8DD6-A340FB316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FEBE8D-4DB2-458E-8D3E-488FFB3B2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brief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9B5F92-98A0-4A9A-8A54-59BEC7CB0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F2FDF3-D66E-4CE7-B703-B42101681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03AAB1-8D19-4069-AD33-6F948483B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CCC22B-5A45-4A30-95BA-4E3EA9C9B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5EF105-EF7B-467F-8AA0-92E21AEFD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24A6B7-1B47-4317-BB07-0C866E414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0F5CF1-9D7A-4A20-8F26-F3B7F199D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28CC01-EF5E-4AAF-8FF1-C9E38217F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21DC39-3C97-4A51-8EFC-F5989C068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437A4D-E236-40EC-A817-9D9833EC4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4C7180-4D61-4B55-833F-F7CFDFE5C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C59D58-85E5-4546-B51F-0C2822E3D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A9C3C3-D0ED-43D2-B8C7-A662FF194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42E302B-3EFE-40B9-ACC9-A2862E99C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7EC38D9-B505-4B03-A512-AA7EFB4E1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40CDCD4-805D-42A6-B944-79BEE9C4F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02B16EC-71A8-43C8-B9D9-EB283DAD1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D8579E8-079B-4BF3-8EE4-E01B3B592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the tone</a:t>
            </a:r>
          </a:p>
        </p:txBody>
      </p:sp>
    </p:spTree>
    <p:extLst>
      <p:ext uri="{BB962C8B-B14F-4D97-AF65-F5344CB8AC3E}">
        <p14:creationId xmlns:p14="http://schemas.microsoft.com/office/powerpoint/2010/main" val="3479554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5F4F52-16B9-4A66-AE4E-4D561249C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C5D742-FBA6-4C4F-9C2C-7CBDD845C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F6E726-B186-47C8-889E-F2DA23CBD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723CA1-414A-4397-AC58-11EAD4F20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550801-28A0-45FB-8841-A5FA42AB7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openai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2595CA-2D73-4B01-8718-FE4334018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24A04D-37E4-4FF5-8460-74EB0C04A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B6F4BA-B65B-4D9E-B590-9FC0428B5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66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a rough launch idea into a clear deck?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1768BC-6CA5-40DC-9A94-F8164E944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8FFF1B-99E6-48AE-8FDB-D05A017B4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197A75-B96C-4986-94DA-114CA3ECB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04646B-06A4-471D-8950-646603BB9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BBADC5-3ADB-43D3-A030-73C9AAA93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D39AA0-4E83-4664-BB93-D440F670C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8DEF45-354F-457B-8DFD-C993CD15E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E794D1-08C4-4396-9240-9D71A07D6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C6AB2D-AD54-4EAA-96EB-471AB9A1D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290AA6-74BD-448F-B25B-FCCF37AA3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Finalize the deck</a:t>
            </a:r>
          </a:p>
        </p:txBody>
      </p:sp>
    </p:spTree>
    <p:extLst>
      <p:ext uri="{BB962C8B-B14F-4D97-AF65-F5344CB8AC3E}">
        <p14:creationId xmlns:p14="http://schemas.microsoft.com/office/powerpoint/2010/main" val="117794634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8333E9B-02A2-4991-A4F5-AB83C425F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401148-9365-47EA-8010-5AC54921C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A10E47-FE8D-4DE2-85BE-14469AA10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12A343-CEC2-47D6-85B8-61472908C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0BA195-1B2D-4BED-BCD4-FAFDCBAF5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openai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18B4BC-2F6E-4014-996A-F3C8776E8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B71340-1642-449E-A0A4-ED6317A32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A0D499-479B-4927-BB34-999B10CFD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645C00-0A65-4FEA-8AE3-566222FA4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80EE19-F599-4584-B660-06F967365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FAA30D-177C-4FD4-9C59-4550B3A27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5662DF-A898-457C-838A-724370E45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AA02EB-62FB-4701-8E79-0CE8F8DD7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31085E-7605-420E-8F80-D93E1A7E3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9E0553-2011-46ED-B375-37E8D75D7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D5CD65-4F1E-486D-9EFC-2E494B433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90B1C0-5CD6-438D-B1A8-AD549D930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8BA14C4-A68B-48A2-9056-2F8BA3BF7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9BABA0-DD75-494A-B5FF-F55FA48EC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4CA595-820D-4D3A-9E55-0DCF6FED9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235175-62DA-46E6-99C4-6D701B60B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57CF3D-A3EF-4CE9-BA50-1B367B959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D243B15-EF91-4608-BEC6-FC66A94A2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C12B5DA-A180-432E-88DC-913EABC6A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Finalize the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D8EE818-ECD1-4604-8C61-3DEFDFD22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4862208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8E12EA-C424-48C8-8999-4D5FF8A01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87EF26-C88C-4AAF-B405-D873159D2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0F782B-95C6-447A-8CD6-0BDEEFA6E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workflow, from first idea to final slide.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CE6C59-9EBD-478F-A16D-9DCCEAE84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79A5AE-61E2-4C9E-99FF-811EC45AB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6486DD-FB50-45C5-9CB0-DB451AF49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F14F63-CD1F-463D-9A27-2808CCFE8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3875006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2026-10-01T09:50:19.1050000Z</dcterms:created>
  <dcterms:modified xsi:type="dcterms:W3CDTF">2026-10-01T09:50:19.1050000Z</dcterms:modified>
</coreProperties>
</file>