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c9e340cd48479f" /><Relationship Type="http://schemas.openxmlformats.org/officeDocument/2006/relationships/extended-properties" Target="/docProps/app.xml" Id="R9ba30857d9a04ab2" /><Relationship Type="http://schemas.openxmlformats.org/officeDocument/2006/relationships/officeDocument" Target="/ppt/presentation.xml" Id="R0dc92f1a0fa240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2766e595004d12"/>
  </p:sldMasterIdLst>
  <p:notesMasterIdLst>
    <p:notesMasterId xmlns:r="http://schemas.openxmlformats.org/officeDocument/2006/relationships" r:id="R1582ac1db0cb46fe"/>
  </p:notesMasterIdLst>
  <p:sldIdLst>
    <p:sldId xmlns:r="http://schemas.openxmlformats.org/officeDocument/2006/relationships" id="256" r:id="R29f4c30acda34ef8"/>
    <p:sldId xmlns:r="http://schemas.openxmlformats.org/officeDocument/2006/relationships" id="257" r:id="R712c9b92d9914444"/>
    <p:sldId xmlns:r="http://schemas.openxmlformats.org/officeDocument/2006/relationships" id="258" r:id="R2ce27b9f117a4085"/>
    <p:sldId xmlns:r="http://schemas.openxmlformats.org/officeDocument/2006/relationships" id="259" r:id="R67f043f2f8634658"/>
    <p:sldId xmlns:r="http://schemas.openxmlformats.org/officeDocument/2006/relationships" id="260" r:id="Radd2fc55f3954a55"/>
    <p:sldId xmlns:r="http://schemas.openxmlformats.org/officeDocument/2006/relationships" id="261" r:id="R21fe589b52314d46"/>
    <p:sldId xmlns:r="http://schemas.openxmlformats.org/officeDocument/2006/relationships" id="262" r:id="R3deae0db82b94381"/>
    <p:sldId xmlns:r="http://schemas.openxmlformats.org/officeDocument/2006/relationships" id="263" r:id="Rf8f93abdde67464b"/>
    <p:sldId xmlns:r="http://schemas.openxmlformats.org/officeDocument/2006/relationships" id="264" r:id="R97465c5d4b424fde"/>
    <p:sldId xmlns:r="http://schemas.openxmlformats.org/officeDocument/2006/relationships" id="265" r:id="Re4e29be7f70749fa"/>
    <p:sldId xmlns:r="http://schemas.openxmlformats.org/officeDocument/2006/relationships" id="266" r:id="R298433a1bec24c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e2e32543054186" /><Relationship Type="http://schemas.openxmlformats.org/officeDocument/2006/relationships/slideMaster" Target="/ppt/slideMasters/slideMaster1.xml" Id="Re52766e595004d12" /><Relationship Type="http://schemas.openxmlformats.org/officeDocument/2006/relationships/notesMaster" Target="/ppt/notesMasters/notesMaster1.xml" Id="R1582ac1db0cb46fe" /><Relationship Type="http://schemas.openxmlformats.org/officeDocument/2006/relationships/presProps" Target="/ppt/presProps.xml" Id="Ra5f3e0c7b0c34ce9" /><Relationship Type="http://schemas.openxmlformats.org/officeDocument/2006/relationships/tableStyles" Target="/ppt/tableStyles.xml" Id="R864c268b50de4d47" /><Relationship Type="http://schemas.openxmlformats.org/officeDocument/2006/relationships/slide" Target="/ppt/slides/slide1.xml" Id="R29f4c30acda34ef8" /><Relationship Type="http://schemas.openxmlformats.org/officeDocument/2006/relationships/slide" Target="/ppt/slides/slide2.xml" Id="R712c9b92d9914444" /><Relationship Type="http://schemas.openxmlformats.org/officeDocument/2006/relationships/slide" Target="/ppt/slides/slide3.xml" Id="R2ce27b9f117a4085" /><Relationship Type="http://schemas.openxmlformats.org/officeDocument/2006/relationships/slide" Target="/ppt/slides/slide4.xml" Id="R67f043f2f8634658" /><Relationship Type="http://schemas.openxmlformats.org/officeDocument/2006/relationships/slide" Target="/ppt/slides/slide5.xml" Id="Radd2fc55f3954a55" /><Relationship Type="http://schemas.openxmlformats.org/officeDocument/2006/relationships/slide" Target="/ppt/slides/slide6.xml" Id="R21fe589b52314d46" /><Relationship Type="http://schemas.openxmlformats.org/officeDocument/2006/relationships/slide" Target="/ppt/slides/slide7.xml" Id="R3deae0db82b94381" /><Relationship Type="http://schemas.openxmlformats.org/officeDocument/2006/relationships/slide" Target="/ppt/slides/slide8.xml" Id="Rf8f93abdde67464b" /><Relationship Type="http://schemas.openxmlformats.org/officeDocument/2006/relationships/slide" Target="/ppt/slides/slide9.xml" Id="R97465c5d4b424fde" /><Relationship Type="http://schemas.openxmlformats.org/officeDocument/2006/relationships/slide" Target="/ppt/slides/slide10.xml" Id="Re4e29be7f70749fa" /><Relationship Type="http://schemas.openxmlformats.org/officeDocument/2006/relationships/slide" Target="/ppt/slides/slide11.xml" Id="R298433a1bec24c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7320bfd53749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143a972a394856" /><Relationship Type="http://schemas.openxmlformats.org/officeDocument/2006/relationships/notesMaster" Target="/ppt/notesMasters/notesMaster1.xml" Id="Rb6231032fa4c4a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5dee9f84194de9" /><Relationship Type="http://schemas.openxmlformats.org/officeDocument/2006/relationships/notesMaster" Target="/ppt/notesMasters/notesMaster1.xml" Id="R25670701c39146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ab5a3fb99543da" /><Relationship Type="http://schemas.openxmlformats.org/officeDocument/2006/relationships/notesMaster" Target="/ppt/notesMasters/notesMaster1.xml" Id="R12c30e0a5e964b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82c817e1dd34534" /><Relationship Type="http://schemas.openxmlformats.org/officeDocument/2006/relationships/notesMaster" Target="/ppt/notesMasters/notesMaster1.xml" Id="R23db9b2fc8da41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d83aa7686e4cc8" /><Relationship Type="http://schemas.openxmlformats.org/officeDocument/2006/relationships/notesMaster" Target="/ppt/notesMasters/notesMaster1.xml" Id="R8f21483264c84df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c25241a7d14749" /><Relationship Type="http://schemas.openxmlformats.org/officeDocument/2006/relationships/notesMaster" Target="/ppt/notesMasters/notesMaster1.xml" Id="Rcf2d9653ddec49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7e1a8161d442dc" /><Relationship Type="http://schemas.openxmlformats.org/officeDocument/2006/relationships/notesMaster" Target="/ppt/notesMasters/notesMaster1.xml" Id="R201baa81248f4b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2b670efef442de" /><Relationship Type="http://schemas.openxmlformats.org/officeDocument/2006/relationships/notesMaster" Target="/ppt/notesMasters/notesMaster1.xml" Id="Ra8930ce96a184b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560139a4f84be1" /><Relationship Type="http://schemas.openxmlformats.org/officeDocument/2006/relationships/notesMaster" Target="/ppt/notesMasters/notesMaster1.xml" Id="R829aaa1da61646c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cc2b2e7b468403e" /><Relationship Type="http://schemas.openxmlformats.org/officeDocument/2006/relationships/notesMaster" Target="/ppt/notesMasters/notesMaster1.xml" Id="Rc2c1b47da4f14a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52ef41a4aa4076" /><Relationship Type="http://schemas.openxmlformats.org/officeDocument/2006/relationships/notesMaster" Target="/ppt/notesMasters/notesMaster1.xml" Id="R7c26cf148f45476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f7c9189db24b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e353d8031c417e" /><Relationship Type="http://schemas.openxmlformats.org/officeDocument/2006/relationships/slideLayout" Target="/ppt/slideLayouts/slideLayout1.xml" Id="Rd60e51c80b0e49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0e51c80b0e49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ad664bc18e48f1" /><Relationship Type="http://schemas.openxmlformats.org/officeDocument/2006/relationships/image" Target="/ppt/media/image.png" Id="R054aaef1258640b7" /><Relationship Type="http://schemas.openxmlformats.org/officeDocument/2006/relationships/notesSlide" Target="/ppt/notesSlides/notesSlide1.xml" Id="R980139584eb34e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92b425aa344dd" /><Relationship Type="http://schemas.openxmlformats.org/officeDocument/2006/relationships/notesSlide" Target="/ppt/notesSlides/notesSlide2.xml" Id="R5190e8d0504548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1011deb8f040f6" /><Relationship Type="http://schemas.openxmlformats.org/officeDocument/2006/relationships/notesSlide" Target="/ppt/notesSlides/notesSlide3.xml" Id="R4fb9c2ee731344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8869a33954816" /><Relationship Type="http://schemas.openxmlformats.org/officeDocument/2006/relationships/notesSlide" Target="/ppt/notesSlides/notesSlide4.xml" Id="R777c85f8da8a4a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43034ff294119" /><Relationship Type="http://schemas.openxmlformats.org/officeDocument/2006/relationships/notesSlide" Target="/ppt/notesSlides/notesSlide5.xml" Id="Rc8aa7aed3031463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4ffb4156f4fbd" /><Relationship Type="http://schemas.openxmlformats.org/officeDocument/2006/relationships/notesSlide" Target="/ppt/notesSlides/notesSlide6.xml" Id="R695bb186b7eb4b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c4e5c75b54d4b" /><Relationship Type="http://schemas.openxmlformats.org/officeDocument/2006/relationships/notesSlide" Target="/ppt/notesSlides/notesSlide7.xml" Id="R5aaf7e080b7445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a683ef5944cdf" /><Relationship Type="http://schemas.openxmlformats.org/officeDocument/2006/relationships/notesSlide" Target="/ppt/notesSlides/notesSlide8.xml" Id="Rd472b0400acb47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b8e1dd50042ae" /><Relationship Type="http://schemas.openxmlformats.org/officeDocument/2006/relationships/notesSlide" Target="/ppt/notesSlides/notesSlide9.xml" Id="R9c9e4bae7a994e4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cb5e2b1734809" /><Relationship Type="http://schemas.openxmlformats.org/officeDocument/2006/relationships/notesSlide" Target="/ppt/notesSlides/notesSlide10.xml" Id="Rca6ef993cd8745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e783bbb0e40e6" /><Relationship Type="http://schemas.openxmlformats.org/officeDocument/2006/relationships/notesSlide" Target="/ppt/notesSlides/notesSlide11.xml" Id="R124fdb8369054e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347837-9C2E-47FB-84E7-37A99107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D73D0-BA8F-460E-B973-5C814AC5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18DDB3-564D-44D9-8217-EC29B94B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Presentation Slides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77F74-A94B-4D49-8BD6-DCBF5EA9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OpenAI to draft, review, and refine a product launch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92B1A-6B34-4F8F-908C-E552D465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052B1-428B-4CA1-AA7A-ECCBD437A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1FC8A-475C-433B-B6E6-874FC002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52D74D-6A1E-4B99-925A-BCD228F3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4aaef1258640b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624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DE919E-651E-4398-AEFC-2C66DF14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AEBAA-C6CD-4FDE-95C5-6BB662D7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D3F0BB-8E1B-4057-AF4D-D1CEC76F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69F4DC-49E8-43D4-B287-775EF1AC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B16415-26FC-4350-9092-6DB5E8290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slides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EA1E8A-9F52-4B19-A79F-A6442FDE3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68201-FA55-456D-BAF5-2230C5DF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E46279-9398-4EE8-A053-E26F06D8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CB6054-F269-489B-9D4B-6071358D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5063B7-8423-416C-BB30-CCF9A60D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C93243-E4FB-4586-9976-79F9DD84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4CD0CA-DC55-46A4-B20F-FFE0B07B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Drafting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B77AC0-5DAC-45FC-B3F6-74E5924B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9C04D-9A76-49C9-BD48-B9AD7CF1F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74474D-48E7-44E8-99CD-79CDDBDA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2867EB-1328-43ED-8051-09CCF6657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99CE9-FB30-448C-AC78-8AA02B62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DC8C66-3F49-422C-9E28-EF1B3A17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8CD776-A382-469C-BE93-4A0185D1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E0C4B5-53E0-4EC9-8114-8687EF67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F95695-6F4E-47CD-BF22-F90E5E00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2686970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8283A-EAB1-4312-9B2A-BDC2470D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BA7E8-C98F-4806-A001-4F389BA7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08FA7-E5E5-4353-9CE2-68DDFDD2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F0A08-0B35-41EA-824A-AF9E7AC8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6793BF-67D2-46F1-8483-B40C97FD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helps shape a clear launch story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63D0A-9702-49E7-82CA-B05039C5E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19A37-965B-4F96-A9C9-17F92632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403250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4148CC-BCE1-4A11-BDE0-713AFE50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CA6B24-F3C9-4671-AD19-044DDC8FA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DC6FC-696B-4D42-A2A9-C21D323B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85DC5C-42D1-4A72-9634-DCE5AFFB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AEE6A2-06EE-4FD4-8FCE-006A04AB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openai presentation slides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32408-DA70-4152-96A5-B4F83536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A5ED8D-89D8-4B52-96B1-A52B7329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BA1AE-C9BE-476C-A6C5-1F0AC199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C3E18-1176-412B-88C1-CE5BED78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slides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2FBD95-D9BC-48F3-9524-E87F0903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C30CCF-36BB-456D-964B-B40B26A7E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779A8-C114-488A-8DE3-59E0053BB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5572A1-5F0C-4038-BF83-A52D7D4E1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B26D0-60A6-4D3E-9D33-BC31E8BB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clear launch story fast.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FC9A9-36E4-45F2-AC6C-0E18CBA7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294A3-97DA-440F-A2B0-992E747A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C2AC5-8136-4C23-9A9F-83D582591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87F93-5A1C-44AA-9561-FAC2495BF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A6943F-4138-4ADD-8982-17545220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Finalize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C986D4-B10E-45D4-AD69-81D30D377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141061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2C70BD-1D93-4393-8B67-4445D9D8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6EA804-71FA-4666-A6F7-223E58E35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B613EF-4401-4E81-A4F2-F50FFA71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98C170-9256-47C0-B8A3-BA47AE0FB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E2AE3-F342-4F97-9F0C-DBEC5174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E7BF0-83A8-47CF-87C2-FAA98303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C40EC-A324-4782-B8D4-C4360677E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B84EA8-1653-4FBD-B4DD-10A89C74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CF338-1246-49CE-AE96-8AF4E095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CD7D8-AB9E-4857-A7DE-A79D6B63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65EAB1-174C-480F-9FA5-0B1344F9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1E1F1C-10A6-43CB-9223-1180EF00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4ACD3-2516-45F7-A299-5D619D87D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21A52-8367-4334-8410-3239A8BD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680A54-4AB3-4469-A4D8-761F9BEF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1F9A8-0E5E-4B21-B8DC-28C11EA4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706DA6-1C17-4AF9-8D74-3A1B0445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4392F2-7D7F-449C-942F-636C98227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ABD7EB-73CF-4B15-8653-132167453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5A2642-A473-4465-A74B-B9AD134E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13BC64-7916-46FA-B127-EB5F61969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922768-BEE6-4614-8E4D-60752D30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A2ADF7-10F6-4C20-8290-EB94CC2C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69E959-F271-43E0-85B5-D17D1A8D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5E6E7E-29ED-4CEB-ACC2-4B9552643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BDF159-785A-4316-9385-3BCD8ED1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467708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F45711-4D48-4B45-8183-69C77D24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41087-45F4-4142-8122-35710313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2119B-1CDB-4CCD-BF4B-0AB62ED7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3177F6-4CBE-42AE-91C4-CC16E975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4194B4-5A87-45F1-9692-BFB5B7F2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slides: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0DEA49-C670-4056-9574-332EEF2C0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ED3843-17FA-4AC9-A857-9AB2D860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806F25-D8BD-467D-83B3-4BEC1E0B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1A4C5-0B76-4568-B1BD-3294802DF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F89DB7-8AB1-4D7B-9614-AD1AAA6A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295E6-B05A-4EBA-A70D-E8075E56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spends too long rewriting copy.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7385E2-4D45-4344-BA74-DFC450407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CB8292-2573-4569-91F7-A9EE3C2C0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messages are buried in dense notes.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E38D87-41F6-4B73-A0A2-43EDA72A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121E29-8970-4208-B4FA-5D9D26B0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4B3824-7E8F-497A-BF90-610A8B63B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B1B44-0CC3-4E4F-B925-72CEBF26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942285-8890-43A1-AABE-A42F9A0D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36123-86A4-4D5B-AFAF-5C2A0ED28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are easier to review and update.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593F34-DC7C-4435-B400-55EF6E81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BAB864-458A-4B46-9F3B-8904BCE0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message.</a:t>
            </a:r>
          </a:p>
        </p:txBody>
      </p:sp>
    </p:spTree>
    <p:extLst>
      <p:ext uri="{BB962C8B-B14F-4D97-AF65-F5344CB8AC3E}">
        <p14:creationId xmlns:p14="http://schemas.microsoft.com/office/powerpoint/2010/main" val="17703817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57F1E-73E4-4535-9E50-BC210735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0EDD0-983B-4535-BFC0-7EF796C97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967159-0775-46A1-9F97-56F39A1D9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E559E-31DC-4D87-9A05-D75A8A97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24D243-F78F-4781-BCF8-4B5BF1F2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BEE66-15BA-4F8E-977C-B951A9C9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D3B555-108F-4179-8C93-09B50770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03124-62A0-42F4-AE3E-3DD59116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DC26C6-7845-4EED-8E74-54C366B5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5D125-8BB1-478E-9892-1E007F298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rough ideas into a polished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A6F7D0-1FC8-484D-BE1B-BBE29E084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2D019D-570C-48FE-867D-8812E9661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9C9C27-1411-4524-95D2-39B9FE62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D8A6EF-A2B1-4210-9C92-AB1D9860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FF061E-EE2B-416C-A75F-232E48CC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consistent messaging across launch slides and talking points.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6410AE-B44F-4650-AE60-0BECE6420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4D759-E620-47D9-B494-B5249237F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2C06F8-A376-4C89-9440-FABE579A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07047-53CC-492F-9DF8-4B9082D1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31662A-B570-4B98-AD7E-0DECD5C1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method to explain features and priorities clearly.</a:t>
            </a:r>
          </a:p>
        </p:txBody>
      </p:sp>
    </p:spTree>
    <p:extLst>
      <p:ext uri="{BB962C8B-B14F-4D97-AF65-F5344CB8AC3E}">
        <p14:creationId xmlns:p14="http://schemas.microsoft.com/office/powerpoint/2010/main" val="9842166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06676B-4350-42AD-BAFE-BACE7AA3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F6F7F-97BE-42ED-B9B0-FB3733259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5BD7FB-4ADF-4123-9E67-7B344A2C5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C71E74-5E4D-487C-837B-56178D5D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C044E-488F-4455-B14E-A4972D92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4FF632-A69D-4279-857F-DE9B2BAA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C61B4-B54B-404B-BDFD-10FC3512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645CD2-8388-4930-AEF1-CC33A1E7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1ABF1-2D2A-454D-B13A-2191AF00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91EA2-1427-4DF4-8F57-CFB102A2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FD29C9-33F8-4B02-B98A-E40D8BF7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C3A1E-985A-4268-8E7F-3777BD93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82221A-91A8-4904-B110-49CFFB21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ED264-5538-48B7-B75C-2FCB0795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D3FEAE-23F7-4E29-B4B9-B153AD44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FB3CDA-4802-49C8-84FC-DD74A036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CE477B-1F67-4F62-802F-17E03E02D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7608FF-3C93-47F6-8325-5C8BAAD3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D7C6C7-F5D1-44E6-9261-46961EF59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6225FA-9664-484A-BD6D-61F0FE39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829E9D-CAC2-47C1-B694-79C4ECBB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6974DD-F7A6-47EE-8A08-BABEAE5C8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C234E0-290E-481A-8476-CF1698D61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3D956A-5E54-4EC3-B595-AB57CA1A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C0D5CD-E7B4-41E7-ACB1-98F43FD8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9E3384-3108-428C-ACCD-1E21BD59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A44C59-CA5B-4EF2-A02F-C7F638F6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8BD171-804A-45C6-B1CF-AA201ACEC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48FCD7-0158-4503-BE80-53B2179E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1720235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4D8FFE-5C19-4DCB-AB04-077D98C7C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51323-C94C-40E5-96F9-69F96D8A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D1C54A-286B-4E8E-87A9-E5A13817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6ADEC-5E87-4094-B9BF-50E05264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8153C-343B-4891-BEB3-DB6BE7FC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slides: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67D91-AC16-43FD-BAD1-0407D72F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67EAF-3CED-4E21-821B-4DAAE71D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9B1417-F2CE-4A8E-B3CA-4BD29984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use OpenAI to turn rough launch notes into a clear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50129-5AEB-46FE-93FC-95DD9717D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ADCB03-017E-4D09-AE53-660D87F6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4CF855-5F5D-498A-A6CF-54077887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67DFEA-47A8-4D56-8CE5-4EEAB4C2C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138D10-7E58-4CE0-A06A-BBAFB35D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0AD920-F155-4E31-88B1-3F0E03714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1E98AE-3637-40D9-9328-C5B6BFAA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3A7E6-F3FF-4AC1-A7C2-BA05BDE8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08D7C-9F5E-426E-A2F9-AAD80ACAF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8D31BC-F228-4E0F-BEC8-8B496E25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</p:spTree>
    <p:extLst>
      <p:ext uri="{BB962C8B-B14F-4D97-AF65-F5344CB8AC3E}">
        <p14:creationId xmlns:p14="http://schemas.microsoft.com/office/powerpoint/2010/main" val="7236315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90A997-72F1-4EA6-8079-67491634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D7AB1-3858-48A7-AFB7-F900E297D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3520F-5705-463A-B7DC-15287E19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2CF961-3695-4D57-915B-86B62E7A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19A75-BE9A-4300-87A0-5AD6E96B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slides: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8E305C-9469-4E17-BC97-857B8D281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12BC2-A61B-4913-AC37-8B856F61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6B870-458F-4A29-BEBF-4DBFF21D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4CD0AA-A9F2-4DE1-90F4-6225F030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F6C3D9-7C0C-4DF2-B982-94ACB196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6CD2F3-75BF-4C4B-BAFD-B54B09B02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4AAAB-0575-4533-B6B3-77363E0A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13622-FC29-4E54-B26D-7E97243AB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1C12CE-0495-4C7D-8CAB-3D8F827F1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503E21-B5C4-4C74-AEC3-AD197B2C0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663D95-F1D6-439A-8C26-18F3492ED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0C991F-6E76-4C9C-AA80-DA2C790C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14447B-8449-4E85-8656-CF5886CA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D4DA2-F078-4BD7-AD8A-C4EA0719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017B07-93E0-4C34-8D09-52F58D0B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BE4B4-6D1A-43AF-990E-736D3901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CC1348-22FE-443B-B801-331E281A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A27C1A-8B25-4BA4-9B78-5CDD457F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5D06AE-1CEB-4F8A-B3F6-9D4A0B5E0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FE875E-8F01-4213-B173-024D3396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827634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0707C5-E8EE-4595-AA87-328C15CE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CE85F-03E4-4501-AA4D-F4D20DBC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C1C625-DFDB-4869-82EB-609BD938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focused presentation.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27F04-3BED-4800-9933-4AD4CBC7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0D3C7-8933-416C-ABF0-ECA80989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0B4722-7959-45C7-82B4-D2B8C2D62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E2E98-4E16-4F4A-B32A-4EAC8C23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85692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2026-10-01T09:09:13.5140000Z</dcterms:created>
  <dcterms:modified xsi:type="dcterms:W3CDTF">2026-10-01T09:09:13.5140000Z</dcterms:modified>
</coreProperties>
</file>