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29ff2da49745d3" /><Relationship Type="http://schemas.openxmlformats.org/officeDocument/2006/relationships/extended-properties" Target="/docProps/app.xml" Id="R6c726e61e94841d4" /><Relationship Type="http://schemas.openxmlformats.org/officeDocument/2006/relationships/officeDocument" Target="/ppt/presentation.xml" Id="Rb4c4165a6b2247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82de6400814af0"/>
  </p:sldMasterIdLst>
  <p:notesMasterIdLst>
    <p:notesMasterId xmlns:r="http://schemas.openxmlformats.org/officeDocument/2006/relationships" r:id="R2d0044a5b1c747b6"/>
  </p:notesMasterIdLst>
  <p:sldIdLst>
    <p:sldId xmlns:r="http://schemas.openxmlformats.org/officeDocument/2006/relationships" id="256" r:id="R25b4ac65591a4e2a"/>
    <p:sldId xmlns:r="http://schemas.openxmlformats.org/officeDocument/2006/relationships" id="257" r:id="Re35008d714a54cb2"/>
    <p:sldId xmlns:r="http://schemas.openxmlformats.org/officeDocument/2006/relationships" id="258" r:id="R318e877fc70b4f6a"/>
    <p:sldId xmlns:r="http://schemas.openxmlformats.org/officeDocument/2006/relationships" id="259" r:id="Rf386b1efebf64e70"/>
    <p:sldId xmlns:r="http://schemas.openxmlformats.org/officeDocument/2006/relationships" id="260" r:id="Rb030985ffade498b"/>
    <p:sldId xmlns:r="http://schemas.openxmlformats.org/officeDocument/2006/relationships" id="261" r:id="R893baec4abaf4cae"/>
    <p:sldId xmlns:r="http://schemas.openxmlformats.org/officeDocument/2006/relationships" id="262" r:id="Raa934f281f1446ab"/>
    <p:sldId xmlns:r="http://schemas.openxmlformats.org/officeDocument/2006/relationships" id="263" r:id="R0e3d9200582b423e"/>
    <p:sldId xmlns:r="http://schemas.openxmlformats.org/officeDocument/2006/relationships" id="264" r:id="R6c29bfc8386e49c5"/>
    <p:sldId xmlns:r="http://schemas.openxmlformats.org/officeDocument/2006/relationships" id="265" r:id="R187cbb139d5c4dd8"/>
    <p:sldId xmlns:r="http://schemas.openxmlformats.org/officeDocument/2006/relationships" id="266" r:id="R6c532ca72d1b462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87fb7f7a8d4970" /><Relationship Type="http://schemas.openxmlformats.org/officeDocument/2006/relationships/slideMaster" Target="/ppt/slideMasters/slideMaster1.xml" Id="Rfb82de6400814af0" /><Relationship Type="http://schemas.openxmlformats.org/officeDocument/2006/relationships/notesMaster" Target="/ppt/notesMasters/notesMaster1.xml" Id="R2d0044a5b1c747b6" /><Relationship Type="http://schemas.openxmlformats.org/officeDocument/2006/relationships/presProps" Target="/ppt/presProps.xml" Id="R9990afaff04644bd" /><Relationship Type="http://schemas.openxmlformats.org/officeDocument/2006/relationships/tableStyles" Target="/ppt/tableStyles.xml" Id="Racbcffe110874f1c" /><Relationship Type="http://schemas.openxmlformats.org/officeDocument/2006/relationships/slide" Target="/ppt/slides/slide1.xml" Id="R25b4ac65591a4e2a" /><Relationship Type="http://schemas.openxmlformats.org/officeDocument/2006/relationships/slide" Target="/ppt/slides/slide2.xml" Id="Re35008d714a54cb2" /><Relationship Type="http://schemas.openxmlformats.org/officeDocument/2006/relationships/slide" Target="/ppt/slides/slide3.xml" Id="R318e877fc70b4f6a" /><Relationship Type="http://schemas.openxmlformats.org/officeDocument/2006/relationships/slide" Target="/ppt/slides/slide4.xml" Id="Rf386b1efebf64e70" /><Relationship Type="http://schemas.openxmlformats.org/officeDocument/2006/relationships/slide" Target="/ppt/slides/slide5.xml" Id="Rb030985ffade498b" /><Relationship Type="http://schemas.openxmlformats.org/officeDocument/2006/relationships/slide" Target="/ppt/slides/slide6.xml" Id="R893baec4abaf4cae" /><Relationship Type="http://schemas.openxmlformats.org/officeDocument/2006/relationships/slide" Target="/ppt/slides/slide7.xml" Id="Raa934f281f1446ab" /><Relationship Type="http://schemas.openxmlformats.org/officeDocument/2006/relationships/slide" Target="/ppt/slides/slide8.xml" Id="R0e3d9200582b423e" /><Relationship Type="http://schemas.openxmlformats.org/officeDocument/2006/relationships/slide" Target="/ppt/slides/slide9.xml" Id="R6c29bfc8386e49c5" /><Relationship Type="http://schemas.openxmlformats.org/officeDocument/2006/relationships/slide" Target="/ppt/slides/slide10.xml" Id="R187cbb139d5c4dd8" /><Relationship Type="http://schemas.openxmlformats.org/officeDocument/2006/relationships/slide" Target="/ppt/slides/slide11.xml" Id="R6c532ca72d1b46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51264b4a6f44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d2a1590b794166" /><Relationship Type="http://schemas.openxmlformats.org/officeDocument/2006/relationships/notesMaster" Target="/ppt/notesMasters/notesMaster1.xml" Id="R5db87d80b5ed4e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66d562715a45f0" /><Relationship Type="http://schemas.openxmlformats.org/officeDocument/2006/relationships/notesMaster" Target="/ppt/notesMasters/notesMaster1.xml" Id="R4c73eb9880d242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8952af657340d5" /><Relationship Type="http://schemas.openxmlformats.org/officeDocument/2006/relationships/notesMaster" Target="/ppt/notesMasters/notesMaster1.xml" Id="R277262465df841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e20de80dce49bf" /><Relationship Type="http://schemas.openxmlformats.org/officeDocument/2006/relationships/notesMaster" Target="/ppt/notesMasters/notesMaster1.xml" Id="Ra92c32282f1a41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c755664ce842ef" /><Relationship Type="http://schemas.openxmlformats.org/officeDocument/2006/relationships/notesMaster" Target="/ppt/notesMasters/notesMaster1.xml" Id="Rfd2a31dc3e5045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c52874e70f438b" /><Relationship Type="http://schemas.openxmlformats.org/officeDocument/2006/relationships/notesMaster" Target="/ppt/notesMasters/notesMaster1.xml" Id="Re0186543115a4d4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3191ca95ac4e55" /><Relationship Type="http://schemas.openxmlformats.org/officeDocument/2006/relationships/notesMaster" Target="/ppt/notesMasters/notesMaster1.xml" Id="R862fd1a89c224d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90d3bbf3d54479" /><Relationship Type="http://schemas.openxmlformats.org/officeDocument/2006/relationships/notesMaster" Target="/ppt/notesMasters/notesMaster1.xml" Id="R599d7ac6901c45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fae770667f476b" /><Relationship Type="http://schemas.openxmlformats.org/officeDocument/2006/relationships/notesMaster" Target="/ppt/notesMasters/notesMaster1.xml" Id="R3d666acda96e42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dc312772ff4724" /><Relationship Type="http://schemas.openxmlformats.org/officeDocument/2006/relationships/notesMaster" Target="/ppt/notesMasters/notesMaster1.xml" Id="R0c3ce5428f9c48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b48c52ed7c4c11" /><Relationship Type="http://schemas.openxmlformats.org/officeDocument/2006/relationships/notesMaster" Target="/ppt/notesMasters/notesMaster1.xml" Id="Rab95525e987744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acb7cac1b445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3c0ae5bc7743ad" /><Relationship Type="http://schemas.openxmlformats.org/officeDocument/2006/relationships/slideLayout" Target="/ppt/slideLayouts/slideLayout1.xml" Id="Rdb5a2fbb90e545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5a2fbb90e545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0fd39260d5434f" /><Relationship Type="http://schemas.openxmlformats.org/officeDocument/2006/relationships/image" Target="/ppt/media/image.png" Id="Rc2fe1e73b4ff4c67" /><Relationship Type="http://schemas.openxmlformats.org/officeDocument/2006/relationships/notesSlide" Target="/ppt/notesSlides/notesSlide1.xml" Id="Rc9cff4862d1840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44f97390e41e6" /><Relationship Type="http://schemas.openxmlformats.org/officeDocument/2006/relationships/notesSlide" Target="/ppt/notesSlides/notesSlide2.xml" Id="R033d7d75d24f4b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f810c62584b18" /><Relationship Type="http://schemas.openxmlformats.org/officeDocument/2006/relationships/notesSlide" Target="/ppt/notesSlides/notesSlide3.xml" Id="R1da4b406828d4b0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d5c95e1ccc4e94" /><Relationship Type="http://schemas.openxmlformats.org/officeDocument/2006/relationships/notesSlide" Target="/ppt/notesSlides/notesSlide4.xml" Id="R4b81d333c86845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324985bdfd4850" /><Relationship Type="http://schemas.openxmlformats.org/officeDocument/2006/relationships/notesSlide" Target="/ppt/notesSlides/notesSlide5.xml" Id="R0b5910fd4d9b4a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c39ab6b304cb3" /><Relationship Type="http://schemas.openxmlformats.org/officeDocument/2006/relationships/notesSlide" Target="/ppt/notesSlides/notesSlide6.xml" Id="R09c786fe8e7540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ed226983741b3" /><Relationship Type="http://schemas.openxmlformats.org/officeDocument/2006/relationships/notesSlide" Target="/ppt/notesSlides/notesSlide7.xml" Id="Rb41ff3b4382e4b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f10011a76430b" /><Relationship Type="http://schemas.openxmlformats.org/officeDocument/2006/relationships/notesSlide" Target="/ppt/notesSlides/notesSlide8.xml" Id="Rf9c70dd00bb243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35851d0a5429e" /><Relationship Type="http://schemas.openxmlformats.org/officeDocument/2006/relationships/notesSlide" Target="/ppt/notesSlides/notesSlide9.xml" Id="R199de340a9bb46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b2cefd29947b0" /><Relationship Type="http://schemas.openxmlformats.org/officeDocument/2006/relationships/notesSlide" Target="/ppt/notesSlides/notesSlide10.xml" Id="R5d34f15e6c6841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6af34b83d443a" /><Relationship Type="http://schemas.openxmlformats.org/officeDocument/2006/relationships/notesSlide" Target="/ppt/notesSlides/notesSlide11.xml" Id="R5c72cbaabf0140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FE897-119D-4B8F-A87C-4E1632626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1BF31C-8215-4D6B-B2EC-ECFBDE1F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8AB211-2BC7-4A13-AEB4-23A8EF1B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Presentation Today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15AB26-82FA-47AF-9732-1AFE306A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AI to turn a messy launch brief into a clear presentation overnight.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869ED-10FE-4445-9390-8787AD5D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29332-5BA3-4B11-B647-A9ABB87C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D0BA2C-69B4-4970-ABD8-416534B0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55749-C5A9-4591-8F6B-D4906837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e1e73b4ff4c6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227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AA7173-37C5-42F9-8A7C-B3AFCD53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FAC7BE-9955-4276-8F09-997C2F59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44BBDF-39E4-45A4-B1FE-B59F0CB1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E9491-3C54-4676-A43D-4AF61721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70F4A-881F-4E4B-B18F-22639ADF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presentation today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E592F-2C36-4529-B142-F27AA8C5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A93C64-E748-4794-AF46-CBF89D64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8F49D-B6A3-4D85-B8BB-F2F80B0A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495EA8-DAD7-47A7-930F-E8A3D59D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4C563-6402-43C1-A4AC-863CDA2D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099D4-50C0-445C-9227-1ABF7B7F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61B9B0-933B-479B-8ADA-67C6FC91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EFEA5-282A-4EEB-8E8C-2ED7404C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B257D6-AC47-485E-961A-7BCF86FB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4EC3C8-32F5-453E-B866-39761A1B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F186F-AF77-41C0-B758-DB31F67E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72E65-B6CB-43D1-9539-CC0CD407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039BD2-4EEB-4A0D-A114-EB7AC3AE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1752EC-FB18-47CB-8C24-C24E9440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B32623-88FF-43E3-AFE6-6A1636AB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461B8C-8C3E-450E-9F39-058564ED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structure</a:t>
            </a:r>
          </a:p>
        </p:txBody>
      </p:sp>
    </p:spTree>
    <p:extLst>
      <p:ext uri="{BB962C8B-B14F-4D97-AF65-F5344CB8AC3E}">
        <p14:creationId xmlns:p14="http://schemas.microsoft.com/office/powerpoint/2010/main" val="8475730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F4F2D6-7A6D-4293-AC7D-EB0B36CA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8D8B2-1A36-4256-8F0D-F4D9EF4B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4EE877-3000-45DC-A2FF-15C5BB1E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7D6CD-8495-4AD7-8CA0-46D353A9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985DC5-7676-40FD-8BAE-474A053F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helps teams build sharper slides faster.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E81C9B-8511-4DF8-ABCE-2D3BDB7D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7BF1C-4009-4DB8-8D47-CDDE6B58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743418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58D4EB-A681-4296-AD60-862F2CAD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850C68-8A64-49CF-B129-B5A03C35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84718-D41B-45BF-BF27-5FD49800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C31A3-BCCE-4639-BAA8-8FB21F78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FCB93F-F0B4-4651-A99F-6741A3E81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openai presentation today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662258-1A1C-4728-828A-E4CD8CB5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472E5-B076-404F-AF4D-56DF2208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76F49B-8E20-45ED-AE90-AF322F59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95437B-67B3-43EA-89EC-0E311892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presentation today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99E64F-E89E-4DDB-9DE6-3D56C2A3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F14C2-FE3C-43BB-993C-1035BDCF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EDBC69-9290-494F-A587-9657B41D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24AE3-ACE3-4675-B5E6-779DE05F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E51352-EFB4-4EF8-8EBB-5B5CDA75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teams build sharper slides faste…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2D6EE0-E1DA-44D0-BA3C-F050E4D0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BFDD73-D594-4A20-BB6C-DF3A4D68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141EAB-0C42-42C2-A89C-DB04F26C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1DDF7-F550-4E7E-8ED4-A2F69ADC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98A2E-523F-4038-9438-16FC0386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17513F-DBB4-4B15-8FBE-C044F030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498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D4E2A5-6BC7-471D-BF68-ED3050F7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EC9104-F45E-4D56-A5D1-74F2E231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54B341-6C48-4D2D-8628-73484296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03B66B-620D-47E1-95A5-FAF8DE24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5FEB25-7889-4B3E-B121-8B25EE67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AB476-754E-49DB-B38A-74806F9E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014C8-B07F-4859-BA13-5DC08DF8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2E159-714D-4B54-AE11-53414A4A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5B4B5-9041-4346-BC02-6A4D586C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CABF83-B0A5-4D7B-8559-11439A99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C04FC-C336-4097-BA0C-5DECC97D2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E79399-7EAF-48DA-A38B-B03D0ED5A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85831-A907-4CBB-A32A-465423EE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4AF19-9620-4651-A1A4-DEDEFC1E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236CD-B6E4-4708-8C84-0062A823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063EB1-5B7C-4411-8069-F6D1A040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F3D337-2D29-4DD0-9D04-E6D78BF9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F47337-317C-464D-A554-3082A53C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6ADB1-9309-4784-858B-8A4696F95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57B86F-B3F2-4251-B9CB-4D6A78B2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6B05BA-8579-4513-8D36-5C0BC85B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 structure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DA1914-EE9E-43EE-8AE8-A49D06EC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F6176F-3DEF-41D2-8467-51D3B1DD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A6E711-4533-4444-8C90-FFEB3F5B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37C9E0-9146-4084-BAD9-91061718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AADD96-03CF-435D-9F85-71F10B83E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88301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F6C7E7-B269-44E1-818E-82840BB1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6BA23B-21ED-4CA1-9610-A857DF3F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745E36-2C9B-4A24-B3C1-23E6F1BB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5060F-048B-4B20-B2B5-98125F1C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B17B90-5377-4A4A-9827-118AE90D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presentation today: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CF52F-7DE0-4E10-8874-E5E7625A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05125E-8992-4901-BEC1-C55498D9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47A9B6-375B-4F03-960A-B25C9AA62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DE569A-9F5F-4F84-968F-02698818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notes are scattered across emails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153C59-FDA0-4F8A-931D-73961561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A15BE-A8E0-4EAD-AC26-84AE60F4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first draft sounds generic and lacks a clear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0AF3D-D66E-45DB-A763-9EB67214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5D67F0-B39E-420C-A7FF-01A50DEF7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Visuals and headings feel inconsistent across slides.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9583C-F837-46FC-B07B-EC40D0F6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B5AB44-018B-4BC8-8E47-395186B7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5CA6ED-289C-47C6-850F-AABA0899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AF3643-B2CA-4558-B2E3-9C12B7367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simple, persuasive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592FEB-159F-46F1-A4AC-FD913F7A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B4A799-F325-44F0-AE23-BF27F07D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focused message and clean structure.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67190-6645-4041-BD31-C5160BF71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AEEB64-F421-40F0-BA34-11E5FD46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one polished deck instead of many fragments.</a:t>
            </a:r>
          </a:p>
        </p:txBody>
      </p:sp>
    </p:spTree>
    <p:extLst>
      <p:ext uri="{BB962C8B-B14F-4D97-AF65-F5344CB8AC3E}">
        <p14:creationId xmlns:p14="http://schemas.microsoft.com/office/powerpoint/2010/main" val="13587173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9F53DB-42CC-4FCB-9B42-69E16BC2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512A9-E76C-42F6-BCEB-B70BDB11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42327-6A1E-4DF7-A7AF-1B852989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3E1CF-9D0E-4C72-A1DE-5597BE25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68685-104A-4F85-B5A6-4BF33CDC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D4A3E1-4B22-4195-95D7-CD506A6D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FAD8B-4BCD-4240-840F-EBEB42E9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62ADB-320A-4ED8-A038-DEADBE8A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0B1DC0-2FE6-41CB-B021-B9E43F56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5E08E-D667-456D-AB1E-008A0597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new product idea to investors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59E1DB-C606-499E-9204-6396CB0C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335EA-21E9-4E65-A5A8-39DF0D81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6CD5A-C33C-416A-B11B-3613EE7B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11B984-124C-41C4-A928-E3D1C324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6BE59C-2AFC-4F14-9852-46B4C776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fast, polished decks for campaign planning and internal approvals.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748A1-30C7-4744-9FF2-20C95D83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A20F3-0284-428F-BC11-24CC11F0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A8B6D-2275-47A0-A681-8443C1CC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6B903D-8306-4A13-9EA4-25EAB65F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2C2658-E675-4032-A3B4-02A7B02A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reliable framework for turning research into client-ready slides.</a:t>
            </a:r>
          </a:p>
        </p:txBody>
      </p:sp>
    </p:spTree>
    <p:extLst>
      <p:ext uri="{BB962C8B-B14F-4D97-AF65-F5344CB8AC3E}">
        <p14:creationId xmlns:p14="http://schemas.microsoft.com/office/powerpoint/2010/main" val="11045043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30FD2E-E790-40D9-8BC0-33AD35EC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933C7-7321-4548-B2D3-F8B91FA3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491DE7-F4DD-4DEC-AE7F-3DEED910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2CB82-6E40-40F9-A860-5EC2F7C5B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EF233-F62F-429E-8EBB-2611EB37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5690F-54A7-4D73-A99F-1F2C744F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09B58B-6DB9-4D14-A9D1-77077F6F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89642-714F-4AB1-BABC-C2FE5BEE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691988-038E-48E7-922C-99068737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4988BF-3FCB-430A-AEBC-139310DB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7F2A58-485A-401C-9FCB-ADD166C2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FDEC93-1E88-4C8C-BF55-769523FE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7ECD10-EB99-49DC-B15E-2AD58186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5F343-4679-435E-88C1-BADC9D71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151FA-2C44-44F9-8694-84413C1E0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21257C-B5A4-4CC7-B32E-A00555E0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0141F-54BF-4D7D-8B35-E8A60307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8A7AE1-23CC-4F94-8C5D-30EAAC17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1AE9FB-1593-4E17-9E8B-0669A50C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62CDF2-8855-4652-862D-D50F98F28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C0A8C5-21EB-4F18-88F0-23FFE254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A0A03F-C085-4CDE-89E3-F42EE9ED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BE4E1C-A8CC-4772-BDBE-6DC87044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16CEC7-2938-4C86-A14E-3E6BB6ED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783ECF-7F42-448B-B8F7-2216989B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0D922D-2206-48AF-A4C3-DA45FC3A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A160BA-ACC7-42B5-8BC7-6E37826D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9C6837-8A7D-4675-9B85-B2CE06A70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DD970B-BAD7-4997-91BA-DE76F1DE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 structure</a:t>
            </a:r>
          </a:p>
        </p:txBody>
      </p:sp>
    </p:spTree>
    <p:extLst>
      <p:ext uri="{BB962C8B-B14F-4D97-AF65-F5344CB8AC3E}">
        <p14:creationId xmlns:p14="http://schemas.microsoft.com/office/powerpoint/2010/main" val="16963545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28B784-E0A9-4A52-BFD1-2C8D8E77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40990-9916-4DDC-A296-B2FE2E9E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DDD1C-42DE-4C25-A7AD-1AB3B728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52011E-3623-40FC-A66F-D92504E9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80CFA-FB18-42BD-8269-99E39AFD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presentation today: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157F5-C545-4239-87A9-C7F2AD00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11D345-844C-4F44-9E16-5D3F84EF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E9530-FD96-4F5B-A289-53B82002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scattered launch notes into a polished presentation quickly?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B7540C-F8F5-45A7-B8BF-DA75BE37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CDBB9-F9C9-4D6F-AD97-3449D259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86C85-3564-40E4-83EE-017913C8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C415A5-FAA5-4000-BEDF-9584AD28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FD3346-FE88-47C7-B7A2-827CE157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6DBA5-B551-4685-A076-4D38D3E6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3F1D3D-AC7A-4AF6-845A-7208E262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11FBA6-1361-45A6-8C3F-D7F8CA9A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6537A5-C36E-4B72-923C-ABE6E7CD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36C7A-2467-4285-B61D-368EB22C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18116755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4F4166-9F4F-41E6-8F40-FD708040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3AF13-95A5-45BC-ADCC-B1F5487C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B0FD2-1F56-4F10-95EB-FCFBF29C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1D2D2-BC75-4E58-AFC0-3F0F6640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720B5-8118-4375-8ADC-E65FF175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openai presentation today: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7C3AF-0373-409E-A29A-74780CF8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4E988-B67F-47F9-B4BC-9CA53C7E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E59B2-CE96-4601-8EED-454A8B87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081891-1685-4654-BE4F-218811AA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B9DC8B-ECB2-48C8-ACA4-7FD7F44E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EBA53-C4E0-41DB-AC2A-7219DDC0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CD2A1-E834-4D4B-B0EF-728544CF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9D8A20-9ECE-4066-AA94-0998B1ED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4518D8-F69B-4FDE-AC52-42BBA4CD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13B051-6A09-4ABA-9BA4-2AA59A8B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C6BF44-7C0F-4676-AEB2-B828144E2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900BD-4D7B-4F3F-9AEE-8687DF434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68866D-E3D5-4BA7-97CF-C3DCFB88A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850533-8C88-4672-9B33-DE88BEB4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E7DCBC-2067-4211-A191-718CC3A6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6990D8-17C2-49E1-B4F5-B2A6B782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529C5F-A427-46CB-8060-B6376232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D9759F-89D8-4388-9980-99CB73A8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D6AE1A-1393-4390-8C8C-A4B8F10C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463CF0-5026-4653-ADE5-DDFEE2DD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304868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B086D0-FFEA-463B-B0C6-1624EFBD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F1E5E-D6CE-4585-8C77-7F627C13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B3A09-15BF-404C-923C-80395E5A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F6E2EE-F4F5-414E-B735-EBB31A3D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D1A1B-2AAC-48E5-8FB7-D70E3230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84E246-04E9-46D6-8769-A4F5CC2C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7B896-A4E9-4FC5-8C45-6894EE1A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70266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2026-10-01T23:30:48.3540000Z</dcterms:created>
  <dcterms:modified xsi:type="dcterms:W3CDTF">2026-10-01T23:30:48.3540000Z</dcterms:modified>
</coreProperties>
</file>