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85e5d09552f4971" /><Relationship Type="http://schemas.openxmlformats.org/officeDocument/2006/relationships/extended-properties" Target="/docProps/app.xml" Id="Rff3aea57bf6e4a3c" /><Relationship Type="http://schemas.openxmlformats.org/officeDocument/2006/relationships/officeDocument" Target="/ppt/presentation.xml" Id="Rb40baac7d977436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7e70341c47f4508"/>
  </p:sldMasterIdLst>
  <p:notesMasterIdLst>
    <p:notesMasterId xmlns:r="http://schemas.openxmlformats.org/officeDocument/2006/relationships" r:id="R4cbdb47333cb4f01"/>
  </p:notesMasterIdLst>
  <p:sldIdLst>
    <p:sldId xmlns:r="http://schemas.openxmlformats.org/officeDocument/2006/relationships" id="256" r:id="Reb0970f4df9644b9"/>
    <p:sldId xmlns:r="http://schemas.openxmlformats.org/officeDocument/2006/relationships" id="257" r:id="R9a981815658542ec"/>
    <p:sldId xmlns:r="http://schemas.openxmlformats.org/officeDocument/2006/relationships" id="258" r:id="R3af55795bf2446cb"/>
    <p:sldId xmlns:r="http://schemas.openxmlformats.org/officeDocument/2006/relationships" id="259" r:id="R91dae45b1bc245a9"/>
    <p:sldId xmlns:r="http://schemas.openxmlformats.org/officeDocument/2006/relationships" id="260" r:id="R76de1a24851d4bac"/>
    <p:sldId xmlns:r="http://schemas.openxmlformats.org/officeDocument/2006/relationships" id="261" r:id="Rd9c8dde500564a15"/>
    <p:sldId xmlns:r="http://schemas.openxmlformats.org/officeDocument/2006/relationships" id="262" r:id="Rb2d092dc32f24848"/>
    <p:sldId xmlns:r="http://schemas.openxmlformats.org/officeDocument/2006/relationships" id="263" r:id="R7a0a845a1ac24f89"/>
    <p:sldId xmlns:r="http://schemas.openxmlformats.org/officeDocument/2006/relationships" id="264" r:id="R282a4bdf50ef4a52"/>
    <p:sldId xmlns:r="http://schemas.openxmlformats.org/officeDocument/2006/relationships" id="265" r:id="R79ad16597ffb409a"/>
    <p:sldId xmlns:r="http://schemas.openxmlformats.org/officeDocument/2006/relationships" id="266" r:id="Re23e217d837a4fc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660d103174f4444" /><Relationship Type="http://schemas.openxmlformats.org/officeDocument/2006/relationships/slideMaster" Target="/ppt/slideMasters/slideMaster1.xml" Id="Re7e70341c47f4508" /><Relationship Type="http://schemas.openxmlformats.org/officeDocument/2006/relationships/notesMaster" Target="/ppt/notesMasters/notesMaster1.xml" Id="R4cbdb47333cb4f01" /><Relationship Type="http://schemas.openxmlformats.org/officeDocument/2006/relationships/presProps" Target="/ppt/presProps.xml" Id="Rbffaccbaf0a9431e" /><Relationship Type="http://schemas.openxmlformats.org/officeDocument/2006/relationships/tableStyles" Target="/ppt/tableStyles.xml" Id="R8c28532db2dd4a73" /><Relationship Type="http://schemas.openxmlformats.org/officeDocument/2006/relationships/slide" Target="/ppt/slides/slide1.xml" Id="Reb0970f4df9644b9" /><Relationship Type="http://schemas.openxmlformats.org/officeDocument/2006/relationships/slide" Target="/ppt/slides/slide2.xml" Id="R9a981815658542ec" /><Relationship Type="http://schemas.openxmlformats.org/officeDocument/2006/relationships/slide" Target="/ppt/slides/slide3.xml" Id="R3af55795bf2446cb" /><Relationship Type="http://schemas.openxmlformats.org/officeDocument/2006/relationships/slide" Target="/ppt/slides/slide4.xml" Id="R91dae45b1bc245a9" /><Relationship Type="http://schemas.openxmlformats.org/officeDocument/2006/relationships/slide" Target="/ppt/slides/slide5.xml" Id="R76de1a24851d4bac" /><Relationship Type="http://schemas.openxmlformats.org/officeDocument/2006/relationships/slide" Target="/ppt/slides/slide6.xml" Id="Rd9c8dde500564a15" /><Relationship Type="http://schemas.openxmlformats.org/officeDocument/2006/relationships/slide" Target="/ppt/slides/slide7.xml" Id="Rb2d092dc32f24848" /><Relationship Type="http://schemas.openxmlformats.org/officeDocument/2006/relationships/slide" Target="/ppt/slides/slide8.xml" Id="R7a0a845a1ac24f89" /><Relationship Type="http://schemas.openxmlformats.org/officeDocument/2006/relationships/slide" Target="/ppt/slides/slide9.xml" Id="R282a4bdf50ef4a52" /><Relationship Type="http://schemas.openxmlformats.org/officeDocument/2006/relationships/slide" Target="/ppt/slides/slide10.xml" Id="R79ad16597ffb409a" /><Relationship Type="http://schemas.openxmlformats.org/officeDocument/2006/relationships/slide" Target="/ppt/slides/slide11.xml" Id="Re23e217d837a4fc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a03fad494c4413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bab67d82d64410b" /><Relationship Type="http://schemas.openxmlformats.org/officeDocument/2006/relationships/notesMaster" Target="/ppt/notesMasters/notesMaster1.xml" Id="Rba51c4411bdd408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9ca833f35d6478c" /><Relationship Type="http://schemas.openxmlformats.org/officeDocument/2006/relationships/notesMaster" Target="/ppt/notesMasters/notesMaster1.xml" Id="R897e745f8734409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7bc875761684993" /><Relationship Type="http://schemas.openxmlformats.org/officeDocument/2006/relationships/notesMaster" Target="/ppt/notesMasters/notesMaster1.xml" Id="R0175ed70e67a43c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0069f3cc09c48e3" /><Relationship Type="http://schemas.openxmlformats.org/officeDocument/2006/relationships/notesMaster" Target="/ppt/notesMasters/notesMaster1.xml" Id="R2f0769fd6604403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af17372dff6453c" /><Relationship Type="http://schemas.openxmlformats.org/officeDocument/2006/relationships/notesMaster" Target="/ppt/notesMasters/notesMaster1.xml" Id="Rd9806b75bc9c438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dfa22c3984e4afe" /><Relationship Type="http://schemas.openxmlformats.org/officeDocument/2006/relationships/notesMaster" Target="/ppt/notesMasters/notesMaster1.xml" Id="R1743a27b32dc4d5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083bddd37ae4402" /><Relationship Type="http://schemas.openxmlformats.org/officeDocument/2006/relationships/notesMaster" Target="/ppt/notesMasters/notesMaster1.xml" Id="R75361ab5d39d420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0972f6b272d4b5a" /><Relationship Type="http://schemas.openxmlformats.org/officeDocument/2006/relationships/notesMaster" Target="/ppt/notesMasters/notesMaster1.xml" Id="Rf77b02801a1045d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9dd3b388218449a" /><Relationship Type="http://schemas.openxmlformats.org/officeDocument/2006/relationships/notesMaster" Target="/ppt/notesMasters/notesMaster1.xml" Id="Rfb3f19edf4ef40b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cdd1741bf0c470e" /><Relationship Type="http://schemas.openxmlformats.org/officeDocument/2006/relationships/notesMaster" Target="/ppt/notesMasters/notesMaster1.xml" Id="Rb0728feaa5b54de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dccf9f647ac4aad" /><Relationship Type="http://schemas.openxmlformats.org/officeDocument/2006/relationships/notesMaster" Target="/ppt/notesMasters/notesMaster1.xml" Id="Rae4eeb3e28d949c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b98f58bf2c498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7891eafb11944b6" /><Relationship Type="http://schemas.openxmlformats.org/officeDocument/2006/relationships/slideLayout" Target="/ppt/slideLayouts/slideLayout1.xml" Id="R64715782ee84497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4715782ee84497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de8407b5de4daa" /><Relationship Type="http://schemas.openxmlformats.org/officeDocument/2006/relationships/image" Target="/ppt/media/image.png" Id="R68fef6da0afc4333" /><Relationship Type="http://schemas.openxmlformats.org/officeDocument/2006/relationships/notesSlide" Target="/ppt/notesSlides/notesSlide1.xml" Id="R89c3d9dbd03b400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d73e42f77d4522" /><Relationship Type="http://schemas.openxmlformats.org/officeDocument/2006/relationships/notesSlide" Target="/ppt/notesSlides/notesSlide2.xml" Id="R03cb37dd8beb47d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308270868c47e4" /><Relationship Type="http://schemas.openxmlformats.org/officeDocument/2006/relationships/notesSlide" Target="/ppt/notesSlides/notesSlide3.xml" Id="R20dd2a4a5ab2429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8cb06f3bf94012" /><Relationship Type="http://schemas.openxmlformats.org/officeDocument/2006/relationships/notesSlide" Target="/ppt/notesSlides/notesSlide4.xml" Id="Rbde48683c6f34a2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7959a5db3c473d" /><Relationship Type="http://schemas.openxmlformats.org/officeDocument/2006/relationships/notesSlide" Target="/ppt/notesSlides/notesSlide5.xml" Id="R0c917890094c477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2ecf5690894ace" /><Relationship Type="http://schemas.openxmlformats.org/officeDocument/2006/relationships/notesSlide" Target="/ppt/notesSlides/notesSlide6.xml" Id="R1e64e213deab49a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a366c49fdd4da2" /><Relationship Type="http://schemas.openxmlformats.org/officeDocument/2006/relationships/notesSlide" Target="/ppt/notesSlides/notesSlide7.xml" Id="R368079dbaf604df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f875e97fbe440b" /><Relationship Type="http://schemas.openxmlformats.org/officeDocument/2006/relationships/notesSlide" Target="/ppt/notesSlides/notesSlide8.xml" Id="R3cd2d8c9281f4c9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efdb91bbe84583" /><Relationship Type="http://schemas.openxmlformats.org/officeDocument/2006/relationships/notesSlide" Target="/ppt/notesSlides/notesSlide9.xml" Id="R42863b081a8c49d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52e509e9814c59" /><Relationship Type="http://schemas.openxmlformats.org/officeDocument/2006/relationships/notesSlide" Target="/ppt/notesSlides/notesSlide10.xml" Id="Rdc15624670dd409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331dfb57444aeb" /><Relationship Type="http://schemas.openxmlformats.org/officeDocument/2006/relationships/notesSlide" Target="/ppt/notesSlides/notesSlide11.xml" Id="Reebfa8cc1929457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B550BA-5D12-4A2F-9E65-04BDA0D46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AE81E9-E395-4793-BCEF-3CCA7689C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F536DD-31D2-4F5B-A2B9-DE2F29350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Oral Storytelling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9F60E0-9B90-4C47-A5A7-26F43B821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guides students to retell a folktale with clear voice, pacing, and expression.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87A6E1-9095-475E-807A-63BE06A67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46BA11-6E6E-41F1-B081-5F08B4CF9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7B441A-8855-46E8-ACCA-A85A8EE62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FE664D-5165-41F4-9235-90B724BB6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fef6da0afc433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2490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107806-C659-4C43-BF97-734B7B934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B7FD72-9D02-4B0C-AD92-523CEB6B5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FC46D1-AEDB-42FA-BFE1-C650C9148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0075D8-4909-4108-AB93-02B40160A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80D4C3-2309-4FFE-B98E-63B4F3925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oral storytelling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4DB400-8DA1-4AC9-8830-740CAD2C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848BFD-1795-412C-AEF7-4682B8077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6BB84B-89F4-4747-95AB-8875253E1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Warm-Up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980F3D-0FBD-4107-825A-9EAAE9730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Listen to the tale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15C1F7-9B28-48CF-92CE-28CA15DF5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83CC6A-19FF-4983-B696-B95DF56EC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934F3C-A741-4470-9BB3-95D84DDD9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 Map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D0085B-3FDF-4D76-BF76-93077486C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events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E026E1-38FB-4D68-B2CD-1BE62B750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CA2FA0-215F-42CB-B042-9BD2CB001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86420F-598B-40DF-8F05-7C553C379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Practice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FB6537-B074-4692-9B53-790FE8107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Rehearse with partners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61C3F6-4D90-40B9-9588-C8A9FCAF3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C34A3A-32BE-484E-B373-79F49CA77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D0FD4C-FFA6-4CAB-8B02-429901439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Performance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90006B-931F-4CC7-AC92-BE418F2DE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voice changes</a:t>
            </a:r>
          </a:p>
        </p:txBody>
      </p:sp>
    </p:spTree>
    <p:extLst>
      <p:ext uri="{BB962C8B-B14F-4D97-AF65-F5344CB8AC3E}">
        <p14:creationId xmlns:p14="http://schemas.microsoft.com/office/powerpoint/2010/main" val="154258486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753044-2EBC-4AB6-8E5D-611A153A0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EAE3EB-348E-4A88-98FE-C05E71D41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9B2ED8-CF88-4A54-A752-97135BF39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424E7C-64A6-480E-9C12-5E2840ABC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821D37-EACE-4FFD-9EDB-569C56E6A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Practice retelling a folktale with confidence and clarity.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428121-9389-4C83-A049-6A067C07A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E1DC8C-5ECD-4D28-9523-6683D8E77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194717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A7ADE8-5236-4412-9A19-DB17F912A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F21D92-CD32-4CF7-9966-835B86ABF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57B702-8482-4047-A706-0CB350E6F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5FA471-5F9C-4FE2-8CCE-80F7B2869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D4382B-0029-4DBA-8E40-7E6D2829B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oral storytelling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9CCE54-C480-47C9-B5CC-823A031DA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7EABAF-1534-46B0-BB60-3F913E352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47F916-EDB2-4FD5-9452-24245525F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8D7DB0-2C88-45D3-A98F-AD7A646FF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oral storytelling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0C971A-1939-4DFA-8B6D-329737BC0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9ED9EB-FB31-434D-AC75-929F5554E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F25775-4CE9-4D5F-83B7-479EC5CE5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402175-CB54-434A-82AB-D54AC0F0B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4E2758-47B5-4EC0-BDCC-A50D8C2CE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Practice retelling a folktale with confid…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C72CF9-6DEB-42EB-A3B6-DB752814A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AF4D3C-3433-419B-BD3A-B018FD400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EFA199-B811-4407-946A-21A9D93A2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D11969-0158-4D6C-8565-770C116B4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B0C8BC-5839-4C94-B81A-3D8F73FC1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Share a final retell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263486-DB7A-4D67-B1E5-2FEC43350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011472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386460A-7C47-4A9B-88CA-017A2A495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0275A9-0E8C-4863-A084-DB943B73C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3F30BF-D761-42F1-83C9-080A662DA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BF1DBA-A101-4523-ADF3-C6E07E1D7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64CF03-A0FA-4438-89B4-B531DA886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2145AE-4DB1-4748-AF89-49C594A53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BFCCBA-0902-4B5B-984B-3D4A166BD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CBE0B2-34D2-4BAF-B33D-8C881BEC3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4410D0-37D8-403D-B3D4-B4735819A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Listen to the tale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B43F0A-E5BA-4B95-A162-82E33FE44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32EED2-F642-4BDD-94CC-9336741D2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D20566-9F1C-4727-8665-DFED5F91B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BDE50C-37F2-4D73-94AF-76A4E4187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key events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ADBC43-AC6A-492D-B8C0-D28ABA713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A0CF54-F751-4FFB-9CD2-B2E40B1C9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51666D-4F34-4707-87B7-E421C3969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9B1470-BD1B-4261-B895-FD5EEA5B3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Rehearse with partners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01C0EE-F7B7-46D6-ADA9-35717CCE8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84CC98-C131-4E0A-90B3-6B398A47D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89827B-B052-4EB5-96BB-6F1A1F718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24BF30-024D-471F-BB14-56A6B88A1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voice changes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8435CA-8BAD-49F2-B038-81FA7C9D4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80D83B-2A1C-4640-91CD-359CA9C00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889642-CCBB-4394-ABE7-243AAD9E1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5B51C77-3548-4394-8F0E-D8A2CF36C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Share a final retell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59911BF-FFA7-4C24-91C2-2A31F1131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2004917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9704A6-0DE3-454F-BC41-4053E5A94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1D194A-B903-4CD0-97E9-DAA763404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FED782-B442-4B5F-80D7-AF22639C4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30E216-A116-422F-B266-A3ACEF65E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CAC7B4-E154-4A39-99FC-A861F4118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oral storytelling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2B01F6-AD04-46C7-9555-55432EA1B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80787C-D285-4053-9C9B-727DD701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A2A8E3-C5E6-4676-9B55-7BC839B7A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F1EC29-BD3E-4821-A762-F83B92AB7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9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 rush through the story and skip key details.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61EAD2-9C30-48B5-9D21-8BD464AE0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21902E-0188-43B2-BD74-643984F9C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Retells sound flat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7D5778-B01C-4185-BF2D-ECA901E34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171A64-2C31-41EE-9B36-8328379F7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Some students forget the order of events.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57F992-C7C6-4AF8-ABAA-E31738004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CD6585-9813-4D74-A3A2-1EFB6F304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67BA1A-C220-41C2-87CA-AB97894B0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2F4631-A406-4C60-A7D9-164D493F1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0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retell the folktale in a clear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B81681-664C-4BAD-AD8F-789D8D3F4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916894-2055-4D74-83FF-6E44BDCC8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9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Voice and expression make the story easier to hear.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471CBF-7E3B-4692-9755-013136464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B50864-894A-4A53-955B-9B82F0F24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Partners give feedback using simple story cues.</a:t>
            </a:r>
          </a:p>
        </p:txBody>
      </p:sp>
    </p:spTree>
    <p:extLst>
      <p:ext uri="{BB962C8B-B14F-4D97-AF65-F5344CB8AC3E}">
        <p14:creationId xmlns:p14="http://schemas.microsoft.com/office/powerpoint/2010/main" val="17047192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72A573-FB44-4FF0-AAA5-D3FC827D7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C423F2-CFD4-46E5-8D49-937E1FB64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54F4F9-B4AF-47BE-A386-E9EA570CA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EDD4AF-34E3-41D2-B879-6D0A255A1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FA2E0F-D087-44C3-AC23-CA8337416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3BB999-3431-4904-8D9B-E0B4FED0D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775F14-C4EF-4FE5-B2F6-81BC1742C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CDA377-8A3F-4943-BAE4-6AA00DFC0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67548F-69E4-45F1-A75D-6DA17E6A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GRADE 4 TEACHER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819E4F-ECA1-401C-B94C-83CBDB727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lesson flow for retelling a story aloud.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FA7F68-F542-4EEC-8EA3-12C3EFE96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587BE6-B89D-45D3-A3F8-5B9A990A2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5E0B18-6C26-4701-88B2-AF3216311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AAF7C7-2925-4B54-BD87-4201E3856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LITERACY COACH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A51447-C16A-46BD-92F2-4B09F6AB8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example for modeling pacing, tone, and expression.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8083FC-5E5E-4A1F-801C-BB0717991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E2A672-4A03-4713-92DF-5231AD382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9CDB0C-4CD1-4380-B1AE-717329AAE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FB31F3-D4AC-4B7F-AF6C-5B2817E67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 GROUP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6AA59D-0827-4268-909F-C833E7E17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prompts that help them remember events and speak clearly.</a:t>
            </a:r>
          </a:p>
        </p:txBody>
      </p:sp>
    </p:spTree>
    <p:extLst>
      <p:ext uri="{BB962C8B-B14F-4D97-AF65-F5344CB8AC3E}">
        <p14:creationId xmlns:p14="http://schemas.microsoft.com/office/powerpoint/2010/main" val="67729990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CD8496E-4EC8-422E-ACB4-8381C7EAF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CA19CE-D56D-413B-9F45-3470C68BF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110E34-92C7-4835-965E-38D1BDA70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EA6A2C-2133-4EEA-9851-02D94E0E0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9EB836-8567-4A78-92E7-FC20164CF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36463F-61F0-45E6-B510-DFEBA9830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F2BAB8-AD0A-4D00-B888-2ED87E189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8700C1-6301-4670-A16B-5D5B455C9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51CA39-19F9-4722-9C06-C35E95274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8CC572-3598-46F6-B9B0-EE0EF3B36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187534-153B-40C3-B349-5981A1DCC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Listen to the tale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0C1727-0E79-42BD-A041-D58206EAD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565CD1-8012-476E-BA16-B058AC24F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AFC54F-CCF2-4914-AA73-C287E30ED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7D7ACC-F31F-465A-AC38-FE4075A64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07F664-131D-40DA-A67F-691EC0169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3E3A30-0F9E-4E23-8F22-83279B705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key events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04BA8A-B2D9-4175-974A-5BE6877B8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16ACD8-5FD8-4B6A-9678-FEF7D2594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B23E4E-6ED6-4A17-ACDB-460602E4D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FD3674-B8BF-4AEA-BED3-0D51389B9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F3A57D-85AC-4024-AC47-6A455DAE8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290771-CFE6-43F9-A3BF-1452038EC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Rehearse with partners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D8849F-7E2D-4697-B7C1-CFD5C162E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929931C-34D2-4C44-9BA6-1F584AE5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FB07488-6E0B-402C-BEE5-43B54D15C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F6681AF-BF32-4600-AC61-85326AF78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3D2FBEE-5F70-410D-AA86-6637B69EA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F81CF55-D31C-4957-8CCA-7678A4F42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voice changes</a:t>
            </a:r>
          </a:p>
        </p:txBody>
      </p:sp>
    </p:spTree>
    <p:extLst>
      <p:ext uri="{BB962C8B-B14F-4D97-AF65-F5344CB8AC3E}">
        <p14:creationId xmlns:p14="http://schemas.microsoft.com/office/powerpoint/2010/main" val="51056349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C0027B-5410-431F-A2CF-4396A4D58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81B6AC-62C4-4211-873E-42D3A74FB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F2BA78-242C-449F-83D0-24A54847C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29BFAD-A783-4E6B-A93E-EEB0FE71B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C90CBD-3C17-4EA4-BE80-B2BC85513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oral storytelling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D392F0-C1E1-4916-8B1D-2E33A453C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A442E9-5A61-4D3C-8C88-7229702A7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8489D1-37C5-4472-9674-7C6922EFC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help students retell a folktale with clear order and lively expression?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1CE4D9-C664-485A-9C95-9A5208F51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0A9605-8B14-4DAE-A1F4-6FF3D46DD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EA959C-45A1-481A-8CB8-347BC7979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596721-2862-4E3B-9D95-99AE0A782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key events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384171-8D42-4CCA-B297-2214E9644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BE879C-5916-48FB-BA2A-8FAF56996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2D2C97-23C0-4907-9D07-BFF8A8930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Rehearse with partners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8778FE-13AF-45AD-AEEE-37A5F391F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B48D37-4792-4720-A66F-20C98C7F3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37EC03-3F02-48AC-8B17-5A3F2A2C7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a final retell</a:t>
            </a:r>
          </a:p>
        </p:txBody>
      </p:sp>
    </p:spTree>
    <p:extLst>
      <p:ext uri="{BB962C8B-B14F-4D97-AF65-F5344CB8AC3E}">
        <p14:creationId xmlns:p14="http://schemas.microsoft.com/office/powerpoint/2010/main" val="145821792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58B8302-C318-4C35-8524-B2B77D27F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872A67-C80A-487E-B533-35BE71980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AEED0E-02A9-4A35-AA2B-9112CEC00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B27D44-FACD-4610-8417-1ED1E4B85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345384-B11B-457F-8E07-4BB622EFD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oral storytelling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724F7D-74CC-4FA4-A958-3182C2DA5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7278D6-24ED-4AA4-87DF-185DDE891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74B561-40BB-4D40-9DD2-9709A5837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C98F0C-A022-40CE-9381-832353B2B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Listen to the tale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8813F4-F3BD-4CE2-99AA-CD657F21F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D795F4-36AB-4C2D-8696-8DD73C0D1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DA8106-6B78-43F2-BC88-4376484C1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68232A-4B13-4DB6-B48B-ADF49EACC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3EBD67-2ABC-4D52-BDD0-2EA2FF943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key events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E615C0-AB04-4273-8610-DF036AE31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2E1734-1176-4B36-A612-A6200BA50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A40C5D-9C87-4015-80D1-49F4059EC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89D331-48C8-4917-B3ED-D7073A85A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5D2731-AD4C-48DB-903D-949EEC0A9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Rehearse with partners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58A46C-50CF-4784-9794-B7F666AA2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B9CE6B-862C-4885-BF1F-3B8B3078B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6FE3C9-A96D-40DE-8C17-AB21268A2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2168E7-38DC-4C8C-9CD0-D862B6847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A022FA-9AE0-465E-8C4E-BD87E4D4A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Share a final retell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5AB33D6-6585-4945-84DD-333605214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0885476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DC5462-453C-45D0-88FC-A56AECA06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47BC9F-E280-4513-828B-0B25A9950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147450-830A-4317-81E4-769687BD4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retell becomes a confident performance.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8E1F11-A648-4E33-9E16-1C25D0A18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737BE1-ECE6-4B87-8056-D13ECAA3B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E33A80-89AC-45CA-A929-410A1EE25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2C34B3-7F24-4839-94C6-D521D4595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568327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2026-10-01T20:51:32.9670000Z</dcterms:created>
  <dcterms:modified xsi:type="dcterms:W3CDTF">2026-10-01T20:51:32.9670000Z</dcterms:modified>
</coreProperties>
</file>