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9ab40824d84025" /><Relationship Type="http://schemas.openxmlformats.org/officeDocument/2006/relationships/extended-properties" Target="/docProps/app.xml" Id="Ra276529d61c14368" /><Relationship Type="http://schemas.openxmlformats.org/officeDocument/2006/relationships/officeDocument" Target="/ppt/presentation.xml" Id="Rdd24520ec97440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dd770dd2674b04"/>
  </p:sldMasterIdLst>
  <p:notesMasterIdLst>
    <p:notesMasterId xmlns:r="http://schemas.openxmlformats.org/officeDocument/2006/relationships" r:id="Ra6321b0810ba41aa"/>
  </p:notesMasterIdLst>
  <p:sldIdLst>
    <p:sldId xmlns:r="http://schemas.openxmlformats.org/officeDocument/2006/relationships" id="256" r:id="Rfa09fe86e4b14dd7"/>
    <p:sldId xmlns:r="http://schemas.openxmlformats.org/officeDocument/2006/relationships" id="257" r:id="Rbf15f6387f7043e3"/>
    <p:sldId xmlns:r="http://schemas.openxmlformats.org/officeDocument/2006/relationships" id="258" r:id="Rfb6344c868a640ba"/>
    <p:sldId xmlns:r="http://schemas.openxmlformats.org/officeDocument/2006/relationships" id="259" r:id="R829863f5a6d74833"/>
    <p:sldId xmlns:r="http://schemas.openxmlformats.org/officeDocument/2006/relationships" id="260" r:id="R701aed9ffcd14a26"/>
    <p:sldId xmlns:r="http://schemas.openxmlformats.org/officeDocument/2006/relationships" id="261" r:id="R216998f450b04401"/>
    <p:sldId xmlns:r="http://schemas.openxmlformats.org/officeDocument/2006/relationships" id="262" r:id="R0efaf2dfb0354015"/>
    <p:sldId xmlns:r="http://schemas.openxmlformats.org/officeDocument/2006/relationships" id="263" r:id="R58147021ea5b4173"/>
    <p:sldId xmlns:r="http://schemas.openxmlformats.org/officeDocument/2006/relationships" id="264" r:id="R7f793a46246749da"/>
    <p:sldId xmlns:r="http://schemas.openxmlformats.org/officeDocument/2006/relationships" id="265" r:id="R41ed0ea5d16c41c8"/>
    <p:sldId xmlns:r="http://schemas.openxmlformats.org/officeDocument/2006/relationships" id="266" r:id="R7d99ec5d1cb243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a8be2a1afb4c6b" /><Relationship Type="http://schemas.openxmlformats.org/officeDocument/2006/relationships/slideMaster" Target="/ppt/slideMasters/slideMaster1.xml" Id="Rb3dd770dd2674b04" /><Relationship Type="http://schemas.openxmlformats.org/officeDocument/2006/relationships/notesMaster" Target="/ppt/notesMasters/notesMaster1.xml" Id="Ra6321b0810ba41aa" /><Relationship Type="http://schemas.openxmlformats.org/officeDocument/2006/relationships/presProps" Target="/ppt/presProps.xml" Id="R0b40c90e3bc94a98" /><Relationship Type="http://schemas.openxmlformats.org/officeDocument/2006/relationships/tableStyles" Target="/ppt/tableStyles.xml" Id="R0b7a320b4608494c" /><Relationship Type="http://schemas.openxmlformats.org/officeDocument/2006/relationships/slide" Target="/ppt/slides/slide1.xml" Id="Rfa09fe86e4b14dd7" /><Relationship Type="http://schemas.openxmlformats.org/officeDocument/2006/relationships/slide" Target="/ppt/slides/slide2.xml" Id="Rbf15f6387f7043e3" /><Relationship Type="http://schemas.openxmlformats.org/officeDocument/2006/relationships/slide" Target="/ppt/slides/slide3.xml" Id="Rfb6344c868a640ba" /><Relationship Type="http://schemas.openxmlformats.org/officeDocument/2006/relationships/slide" Target="/ppt/slides/slide4.xml" Id="R829863f5a6d74833" /><Relationship Type="http://schemas.openxmlformats.org/officeDocument/2006/relationships/slide" Target="/ppt/slides/slide5.xml" Id="R701aed9ffcd14a26" /><Relationship Type="http://schemas.openxmlformats.org/officeDocument/2006/relationships/slide" Target="/ppt/slides/slide6.xml" Id="R216998f450b04401" /><Relationship Type="http://schemas.openxmlformats.org/officeDocument/2006/relationships/slide" Target="/ppt/slides/slide7.xml" Id="R0efaf2dfb0354015" /><Relationship Type="http://schemas.openxmlformats.org/officeDocument/2006/relationships/slide" Target="/ppt/slides/slide8.xml" Id="R58147021ea5b4173" /><Relationship Type="http://schemas.openxmlformats.org/officeDocument/2006/relationships/slide" Target="/ppt/slides/slide9.xml" Id="R7f793a46246749da" /><Relationship Type="http://schemas.openxmlformats.org/officeDocument/2006/relationships/slide" Target="/ppt/slides/slide10.xml" Id="R41ed0ea5d16c41c8" /><Relationship Type="http://schemas.openxmlformats.org/officeDocument/2006/relationships/slide" Target="/ppt/slides/slide11.xml" Id="R7d99ec5d1cb243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8eb43bfdbe46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9214aedca44926" /><Relationship Type="http://schemas.openxmlformats.org/officeDocument/2006/relationships/notesMaster" Target="/ppt/notesMasters/notesMaster1.xml" Id="R4cb32526c5254a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754542543b4afe" /><Relationship Type="http://schemas.openxmlformats.org/officeDocument/2006/relationships/notesMaster" Target="/ppt/notesMasters/notesMaster1.xml" Id="Rfd77b1c7ab6249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a14cc882c14732" /><Relationship Type="http://schemas.openxmlformats.org/officeDocument/2006/relationships/notesMaster" Target="/ppt/notesMasters/notesMaster1.xml" Id="R6ab1fd9cad9b43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e859164c4f42f1" /><Relationship Type="http://schemas.openxmlformats.org/officeDocument/2006/relationships/notesMaster" Target="/ppt/notesMasters/notesMaster1.xml" Id="R3da7acc3645f4b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98e81db82d4186" /><Relationship Type="http://schemas.openxmlformats.org/officeDocument/2006/relationships/notesMaster" Target="/ppt/notesMasters/notesMaster1.xml" Id="R930458410bf444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7e8c24705d40aa" /><Relationship Type="http://schemas.openxmlformats.org/officeDocument/2006/relationships/notesMaster" Target="/ppt/notesMasters/notesMaster1.xml" Id="R6e769da9c16647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b5a1f50fae41b9" /><Relationship Type="http://schemas.openxmlformats.org/officeDocument/2006/relationships/notesMaster" Target="/ppt/notesMasters/notesMaster1.xml" Id="Rfa7a44ef8ecf47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7676288b1b4dd3" /><Relationship Type="http://schemas.openxmlformats.org/officeDocument/2006/relationships/notesMaster" Target="/ppt/notesMasters/notesMaster1.xml" Id="R4e95aa3812a44d3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359813543f4d64" /><Relationship Type="http://schemas.openxmlformats.org/officeDocument/2006/relationships/notesMaster" Target="/ppt/notesMasters/notesMaster1.xml" Id="R3562a020719549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e1281b24a94913" /><Relationship Type="http://schemas.openxmlformats.org/officeDocument/2006/relationships/notesMaster" Target="/ppt/notesMasters/notesMaster1.xml" Id="R366008bcc6a941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4c1995c38a43cc" /><Relationship Type="http://schemas.openxmlformats.org/officeDocument/2006/relationships/notesMaster" Target="/ppt/notesMasters/notesMaster1.xml" Id="R79eacb2f631849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8caf344dcb4e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b24b5667794cf8" /><Relationship Type="http://schemas.openxmlformats.org/officeDocument/2006/relationships/slideLayout" Target="/ppt/slideLayouts/slideLayout1.xml" Id="R145a0663f4aa45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5a0663f4aa45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ac41ed6a94a42" /><Relationship Type="http://schemas.openxmlformats.org/officeDocument/2006/relationships/image" Target="/ppt/media/image.png" Id="R17c65f869f4a4671" /><Relationship Type="http://schemas.openxmlformats.org/officeDocument/2006/relationships/notesSlide" Target="/ppt/notesSlides/notesSlide1.xml" Id="R2f5ed7e379a747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ddce8cfc140e3" /><Relationship Type="http://schemas.openxmlformats.org/officeDocument/2006/relationships/notesSlide" Target="/ppt/notesSlides/notesSlide2.xml" Id="R2f5975f9ae4b44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bf3deb8074ab3" /><Relationship Type="http://schemas.openxmlformats.org/officeDocument/2006/relationships/notesSlide" Target="/ppt/notesSlides/notesSlide3.xml" Id="Rd05e5d63bb094c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dff68de194d90" /><Relationship Type="http://schemas.openxmlformats.org/officeDocument/2006/relationships/notesSlide" Target="/ppt/notesSlides/notesSlide4.xml" Id="R1d22c7d951a34e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41cce33db4f7d" /><Relationship Type="http://schemas.openxmlformats.org/officeDocument/2006/relationships/notesSlide" Target="/ppt/notesSlides/notesSlide5.xml" Id="R498c3da7927a49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4b0f6412844de" /><Relationship Type="http://schemas.openxmlformats.org/officeDocument/2006/relationships/notesSlide" Target="/ppt/notesSlides/notesSlide6.xml" Id="R2f2e0e371a9044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74fcb8b724d9c" /><Relationship Type="http://schemas.openxmlformats.org/officeDocument/2006/relationships/notesSlide" Target="/ppt/notesSlides/notesSlide7.xml" Id="R7c3af3ae8eba47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eae7f2dc248dc" /><Relationship Type="http://schemas.openxmlformats.org/officeDocument/2006/relationships/notesSlide" Target="/ppt/notesSlides/notesSlide8.xml" Id="R2e497bf2c37146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4a79c34d247d7" /><Relationship Type="http://schemas.openxmlformats.org/officeDocument/2006/relationships/notesSlide" Target="/ppt/notesSlides/notesSlide9.xml" Id="Rc912fceebf0c45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547600fb2044a5" /><Relationship Type="http://schemas.openxmlformats.org/officeDocument/2006/relationships/notesSlide" Target="/ppt/notesSlides/notesSlide10.xml" Id="R1e0297dd136642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7fd8e75ce42a2" /><Relationship Type="http://schemas.openxmlformats.org/officeDocument/2006/relationships/notesSlide" Target="/ppt/notesSlides/notesSlide11.xml" Id="R8a81fcd8238146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31520B-27F6-4155-A6CF-0A5C40F9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9BB2A-C580-4DBF-9CD7-6FE9A9F8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E0C49F-39B9-4EB7-B393-0E551CBE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Our Feature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1ECC2-314F-4F46-943B-40A98664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launches a new eco-friendly backpack with a clean, confident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8D2C1-C137-405C-917F-95850490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E48B5-3F29-4216-B6B6-17A08FBD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E987C-5377-4270-8734-2F20AF25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EAB17-70B2-4A42-BBC5-DA17ABE9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65f869f4a467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206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FA4FC1-5511-4913-A96B-D6F9DF4F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36665-4101-4FCA-8613-C8CD1CAF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7FA5A6-9F01-4562-844C-28A05113F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EA6C2-493B-484C-996D-FEEA533B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26F7E4-FCB7-4610-B1EF-767804C0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our feature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C5274-0646-44B4-A33A-AD5500BB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1EDE0-AC2C-4D60-9D2A-285FA711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E8196F-C428-4048-B12B-A81D8839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0DE26-0C47-4F1E-9B3B-F13C9B7E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BB1B0B-7CD2-4744-B10C-3E2FA6CE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B42C5-2956-4661-985F-113B78E4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6CB7FC-16ED-4963-AE42-B58814F1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73402F-30C9-4668-A735-1F93B9D7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Frame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259BB-F024-4E25-87F2-0CFF8165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E823F-F664-4175-9C12-9FB3617F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B214CD-F5CC-4568-B03A-6EACE953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A805CE-E5B8-4ABE-9E12-CB196EB8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004D97-3DFD-4969-A292-D5C36064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D35B1-EC36-43C9-BBB0-FA63F814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50D0C7-8552-4C10-8373-C61560CA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FAA3B9-E5AC-414F-B23A-87E95BB6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benefits</a:t>
            </a:r>
          </a:p>
        </p:txBody>
      </p:sp>
    </p:spTree>
    <p:extLst>
      <p:ext uri="{BB962C8B-B14F-4D97-AF65-F5344CB8AC3E}">
        <p14:creationId xmlns:p14="http://schemas.microsoft.com/office/powerpoint/2010/main" val="10459810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0BDDE-D8E9-482F-BE58-EF0EC5785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94374-D715-4CD2-BA20-26DDBC42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C46E0-8852-450C-9100-DEBC2DD0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A38F32-87C4-467F-BCDF-07F6AE79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8122A-F4B3-4953-A065-F1B81EAD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story from problem to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EC40E-D264-4B6C-A833-2AFF0796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81951-6286-4BCD-8A8C-C9C32C7E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327486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F9BBA-E06E-4C91-B035-9F16A2A8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4B4DD9-F3D9-4ABD-86F7-6A4E51AD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71D9B-D185-4157-AA39-D09AEA355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E53E7-B251-4C11-9568-3746BCD3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54D8F-FCE5-4826-AC1C-C1714CDF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our feature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89240-BD15-405F-948E-1362CE71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3D86B1-B893-4D58-9B42-117CDC13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0285E-CCF3-499C-B302-5374361D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B4724-8377-457E-9831-36BAF406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our feature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7B513-08E8-41F6-975D-532A2703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E2755-B2B1-4A96-B328-BD74AD3F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589D0-C483-4977-A399-872EBCAB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6C7FD-BA98-4B5D-A721-71C51C63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FF6DC1-2C6F-4815-979F-F3CA0D25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story from problem to 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CD6A6-120E-4F44-A7AF-C81C3675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1C7619-3D71-43CA-987E-5139F51E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49E0D1-3AAB-48B9-AD85-21A5B24D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2A8E5B-7CC1-4E30-87CB-506FF418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CC008A-A8DF-4C71-BB0B-ED2389178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68597-EB43-4209-AC58-4C2CC829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880265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FC1334-9831-433D-9FEF-2D62873C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2075B-E5E1-4BE5-B1B3-1B546ED8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4B19B-7B17-44AE-BBB8-1A05CF1B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989F0-0FA3-40B3-B4AF-9D49D65F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75DCF-9448-4F2E-BCE6-342F7EB3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CEFCFE-9999-4F8D-9BAB-A7D2E796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C51BE-20D4-41A8-B6CB-766DDD0C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43A4F-48A7-4678-AED4-D1633D6D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C3423-4B4B-4610-8F9A-845D6535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CC484-A968-49B8-BE2E-3FD838344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F8B164-493B-4EC0-A0F0-41D20559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CF2C2E-1F11-42F6-9BFE-2AF77ED1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F1C4C-9E84-4DA4-8BCA-CBE5929D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82DC96-C6D5-40CB-B8E8-6B13AC9C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59BFD-D40C-4A53-BA9B-2F943803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93CECD-12B8-4B5C-8634-F18E1E45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C3F20-0F57-4B5A-A8F6-E0AF1340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FCBA8-9C9B-4D2C-99A6-2048918A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2EC4AA-30C8-4A6D-8A8E-8AACB8AA2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5012E6-E219-4BB5-AC32-FA72FFFB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E3B9F4-FAC7-4BCD-9804-413DF1F9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benefits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336B2A-DED9-4A19-BEA6-8D7779E5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E79BC8-C6EA-4CFA-BBDC-DA73AA94A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7C0506-2FD3-41DB-8607-E4601443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AE4DDB-E84C-4538-82A9-0B256E63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52C78F-557E-44B2-9EFA-89B5CBA3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3051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598C7A-D071-45DF-9F65-9A8537A9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F8F0B4-54FD-44A6-A20C-F0626D58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9CBCB-61EB-4284-B3AF-E36F29E2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24F2E-9058-4DA3-B41A-1AC6AC66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5326E-A1E7-49B5-B375-172BA880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our feature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C899C-3F5A-471C-B75A-65B1FACC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9B733-3549-4399-BEEB-48D41E89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3017C2-04A4-4C62-B98B-D5230911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3CE83-AF12-471E-947B-7777AD2F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product story feels scattered across notes and mockups.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B1EAA-F9DB-426F-9848-E00DBF64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31333A-1F6C-4D14-825A-8E303A26E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opening slide does not explain why the backpack matters.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ABC5B7-A909-4A51-944D-75B9A4D1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86044-D007-425C-94DE-EEB857BF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0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struggles to connect features to customer needs.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36B45-801D-4833-A5F6-34835548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B5DDEC-502A-4D1E-BC7E-5B0F4F86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C12AE-987A-48DC-9FF2-2B041E3B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8A9E94-6ECA-4E67-9D5D-A2E0CA13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gives the pitch a clear, polished direction.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4553E-D8F3-4E1E-B442-22329175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0BAC5-5D4A-4A0E-BFB9-B341411E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quickly understands the product and its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0A6A30-D149-49ED-906B-46A3AB29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35159D-21B2-48C2-A84F-501AE40D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into the next with a simple narrative.</a:t>
            </a:r>
          </a:p>
        </p:txBody>
      </p:sp>
    </p:spTree>
    <p:extLst>
      <p:ext uri="{BB962C8B-B14F-4D97-AF65-F5344CB8AC3E}">
        <p14:creationId xmlns:p14="http://schemas.microsoft.com/office/powerpoint/2010/main" val="17715595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B130EB-0D1D-4452-8B11-A934B71A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65C4F-3A26-436F-BFD0-49C23B11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E19F4-224F-416C-B095-D04ADD8B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39E9E-47B7-4C15-AD2D-1BB6E84A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7FD84-8B60-4D57-8E00-AE58102D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9ED39B-7BDD-488D-86AF-60AB16B1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2ABFA-02C3-44F8-81F3-893ED630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C53A8A-1DB6-4C85-8529-89A804AB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486DCD-0BC8-4803-B6B2-D7E01072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359D40-5FA0-4407-980F-355669D6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present the new backpack and keep the message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F5E0F2-33F1-48A7-AC53-B69ADD5F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F98035-34E9-4D02-8FC0-6998C065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10D792-9EBC-4764-81AE-8D322C12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DB862D-DE0E-4603-9B6E-1EA7D11D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RETAIL BUYERS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0A7D4-AB0D-4880-9B0F-C81C8694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overview of the product fit, features, and launch angle.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009D7-CDDD-441E-A70D-2318C367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3DA20A-B5B3-41B7-8BC7-94423280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F2AE7-5C4D-4DA1-A6BE-297FC722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732462-726D-4FED-8425-7CDB2870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6E3441-F21D-44DC-9854-CC0393D9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structured intro that sets the tone for the full presentation.</a:t>
            </a:r>
          </a:p>
        </p:txBody>
      </p:sp>
    </p:spTree>
    <p:extLst>
      <p:ext uri="{BB962C8B-B14F-4D97-AF65-F5344CB8AC3E}">
        <p14:creationId xmlns:p14="http://schemas.microsoft.com/office/powerpoint/2010/main" val="4592258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715184-A39A-4634-9A1A-29A6752E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13165-FBC1-477E-8FC5-712D46A4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6A5D8-9A46-4C4F-9D17-7DF784B8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8CF30-2538-4AD0-94C8-CFEBC61D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83473-2944-4865-AE9C-E683151D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69126-680B-4FF5-9D08-17F9EECA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76FEE-554F-49F5-8049-996DAF9E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294E7-C46B-44D2-9942-0A2D57F3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BB0588-DED5-4A2B-A641-87086CE5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9B57F-6389-4B35-B0F4-C7D991A0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5F935A-BBFB-46E2-B443-F65DBEE2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EF765-A482-4F80-82AF-FB6F03CE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21A006-5008-4E9C-874A-26ECF163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910AA-ADF8-4734-8D9F-D0AC12EC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0281FA-6DFF-40CF-ACF0-099A8978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DE2CD-B684-4BF4-9950-7E10321D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6EBC30-BC58-4934-A5B4-CF0AB206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A9A18F-5538-4059-B933-F057DC00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7725A3-9364-4657-9984-B8A7898B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73FA87-C5CF-43BF-91E7-91F204F7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766679-4DCB-41A9-911E-E09A242E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2C11CA-CD75-42E4-9C4C-E7E84B5F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16A2AB-5F43-4B56-AF65-F15253DA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08B38C-05D4-4AC0-9F9B-72C67AB0E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4DE6BA-2864-4D84-A19D-68827774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5AA890-1F8F-42FA-93D8-0AE4BEA7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FFBE70-EF1D-4715-8D59-617E04BB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4D5781-BF76-4014-8A35-7B4496ED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414DC4-30D2-4252-ADE6-FAAAAC96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key benefits</a:t>
            </a:r>
          </a:p>
        </p:txBody>
      </p:sp>
    </p:spTree>
    <p:extLst>
      <p:ext uri="{BB962C8B-B14F-4D97-AF65-F5344CB8AC3E}">
        <p14:creationId xmlns:p14="http://schemas.microsoft.com/office/powerpoint/2010/main" val="149354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78E9D-3B60-48DE-B844-852B82A8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52DBA-6C72-4927-909A-29FCDA3F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E89F7-0E0F-4120-93D6-C0C32637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7F044-7220-4203-9A71-3A99E236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3B8A8-3DAE-4918-9B8D-0FFE403A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our feature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3F985-4D19-48E8-BEBC-F0547D1E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A62A9-42CD-4968-B15B-915BDF081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745FB-022F-4055-A5FD-8B1DEA57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introduce the backpack in a way that feels clear and memorable?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84527-0338-4191-9F5C-3DE3EF44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FD42C-BC5E-4679-B769-6A65E266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93CF4-DD8A-4860-87ED-C93DC609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9E3D75-0E89-4364-A415-7A7152D5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Frame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B5C1D-3EC2-47BD-B6EF-084F6A60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839D6-3BE9-4B7F-8DF7-DE701A5E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F64BFD-772D-4449-871E-E8584B72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D5E081-8226-4140-BA4A-B2358337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8F58FD-D5C5-4FEA-9549-46CD8849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596748-3EDF-46A9-B1B7-B871335E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6753972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565CA0-E41C-4F46-AA92-085170B2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F6385-69D3-4AED-90EB-26D89636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6B36C0-83AB-4D73-A1A9-F6BEEE1D3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27605-4929-4732-A33B-4952CE06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94E3B-62B5-4364-9450-24BF15542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our feature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13FDB-B5CD-4C65-A3E3-54F4108A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79363E-A803-40D8-AF04-C5A0458E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84EE4-E146-416C-9184-17F44F94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EA3A6-70E0-4FE1-9A91-183047218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891282-C241-46EB-BA39-A2BF7FD5E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9A93B6-1B35-4202-875B-DAE971FF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A5DFB-D2A7-424A-8867-29A47582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376EEC-AE32-4412-A4BF-BCE4C77D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8B17EC-6384-4901-936A-08A099A5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8E68F-2CA0-46AC-9A4F-CA1DD19B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B4BD2-5564-4723-8766-D5FAEB3D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3A38DD-479F-45DC-9396-D2904BC44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E2042A-3EEE-4D72-A358-FD339F7A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048A4F-6871-41D5-8571-6E627957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418934-BEBC-4640-B80C-A60A396C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EA2C03-F926-493F-811F-ECA31A8D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CD6964-96C2-4A38-84BE-BF78E38B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DBE539-E63B-4071-8FBA-85AFB0FE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A727EA-68CC-41EB-B525-4DEEFCAB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57C34F-47AD-4F63-9B10-FE211CBE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796021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0C05C-0E22-4222-9365-3577C626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C7514-0D63-4C19-9108-5A0ADB5B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6BBD4-7598-4A43-98D4-8518A3BD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the story, then let the product speak.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952C8-CDF3-490E-8E92-35AC7637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E59BC-1BFE-453B-9313-0BEC4760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146B83-3160-4B91-ABAC-2AD52983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E04D8-772D-4D78-84F7-FADC78B7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234187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2026-10-01T20:28:39.4350000Z</dcterms:created>
  <dcterms:modified xsi:type="dcterms:W3CDTF">2026-10-01T20:28:39.4350000Z</dcterms:modified>
</coreProperties>
</file>