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a3cf69c78945ff" /><Relationship Type="http://schemas.openxmlformats.org/officeDocument/2006/relationships/extended-properties" Target="/docProps/app.xml" Id="R9ff8e889a83c4d35" /><Relationship Type="http://schemas.openxmlformats.org/officeDocument/2006/relationships/officeDocument" Target="/ppt/presentation.xml" Id="Rf3d16fbeba2b43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8652049ea24c24"/>
  </p:sldMasterIdLst>
  <p:notesMasterIdLst>
    <p:notesMasterId xmlns:r="http://schemas.openxmlformats.org/officeDocument/2006/relationships" r:id="R6f6080bc96114b51"/>
  </p:notesMasterIdLst>
  <p:sldIdLst>
    <p:sldId xmlns:r="http://schemas.openxmlformats.org/officeDocument/2006/relationships" id="256" r:id="Rd89d5dc9f04b4666"/>
    <p:sldId xmlns:r="http://schemas.openxmlformats.org/officeDocument/2006/relationships" id="257" r:id="R99cd33885eeb4053"/>
    <p:sldId xmlns:r="http://schemas.openxmlformats.org/officeDocument/2006/relationships" id="258" r:id="R41fae8cf28ba4f63"/>
    <p:sldId xmlns:r="http://schemas.openxmlformats.org/officeDocument/2006/relationships" id="259" r:id="Rafb269bf02214dc2"/>
    <p:sldId xmlns:r="http://schemas.openxmlformats.org/officeDocument/2006/relationships" id="260" r:id="R797ac04f73574082"/>
    <p:sldId xmlns:r="http://schemas.openxmlformats.org/officeDocument/2006/relationships" id="261" r:id="R40f75da551674448"/>
    <p:sldId xmlns:r="http://schemas.openxmlformats.org/officeDocument/2006/relationships" id="262" r:id="R2a1b21ebf5674867"/>
    <p:sldId xmlns:r="http://schemas.openxmlformats.org/officeDocument/2006/relationships" id="263" r:id="Rb65a0bc61e9e411c"/>
    <p:sldId xmlns:r="http://schemas.openxmlformats.org/officeDocument/2006/relationships" id="264" r:id="Rb953ddb215204358"/>
    <p:sldId xmlns:r="http://schemas.openxmlformats.org/officeDocument/2006/relationships" id="265" r:id="R71a99fa93a0847d1"/>
    <p:sldId xmlns:r="http://schemas.openxmlformats.org/officeDocument/2006/relationships" id="266" r:id="R9384b685909746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174d7a1eb04632" /><Relationship Type="http://schemas.openxmlformats.org/officeDocument/2006/relationships/slideMaster" Target="/ppt/slideMasters/slideMaster1.xml" Id="R698652049ea24c24" /><Relationship Type="http://schemas.openxmlformats.org/officeDocument/2006/relationships/notesMaster" Target="/ppt/notesMasters/notesMaster1.xml" Id="R6f6080bc96114b51" /><Relationship Type="http://schemas.openxmlformats.org/officeDocument/2006/relationships/presProps" Target="/ppt/presProps.xml" Id="Rf2f34341e52c41c4" /><Relationship Type="http://schemas.openxmlformats.org/officeDocument/2006/relationships/tableStyles" Target="/ppt/tableStyles.xml" Id="Rd7eefbafd6f74203" /><Relationship Type="http://schemas.openxmlformats.org/officeDocument/2006/relationships/slide" Target="/ppt/slides/slide1.xml" Id="Rd89d5dc9f04b4666" /><Relationship Type="http://schemas.openxmlformats.org/officeDocument/2006/relationships/slide" Target="/ppt/slides/slide2.xml" Id="R99cd33885eeb4053" /><Relationship Type="http://schemas.openxmlformats.org/officeDocument/2006/relationships/slide" Target="/ppt/slides/slide3.xml" Id="R41fae8cf28ba4f63" /><Relationship Type="http://schemas.openxmlformats.org/officeDocument/2006/relationships/slide" Target="/ppt/slides/slide4.xml" Id="Rafb269bf02214dc2" /><Relationship Type="http://schemas.openxmlformats.org/officeDocument/2006/relationships/slide" Target="/ppt/slides/slide5.xml" Id="R797ac04f73574082" /><Relationship Type="http://schemas.openxmlformats.org/officeDocument/2006/relationships/slide" Target="/ppt/slides/slide6.xml" Id="R40f75da551674448" /><Relationship Type="http://schemas.openxmlformats.org/officeDocument/2006/relationships/slide" Target="/ppt/slides/slide7.xml" Id="R2a1b21ebf5674867" /><Relationship Type="http://schemas.openxmlformats.org/officeDocument/2006/relationships/slide" Target="/ppt/slides/slide8.xml" Id="Rb65a0bc61e9e411c" /><Relationship Type="http://schemas.openxmlformats.org/officeDocument/2006/relationships/slide" Target="/ppt/slides/slide9.xml" Id="Rb953ddb215204358" /><Relationship Type="http://schemas.openxmlformats.org/officeDocument/2006/relationships/slide" Target="/ppt/slides/slide10.xml" Id="R71a99fa93a0847d1" /><Relationship Type="http://schemas.openxmlformats.org/officeDocument/2006/relationships/slide" Target="/ppt/slides/slide11.xml" Id="R9384b685909746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ddc85e53bd45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5873fa9c984c2c" /><Relationship Type="http://schemas.openxmlformats.org/officeDocument/2006/relationships/notesMaster" Target="/ppt/notesMasters/notesMaster1.xml" Id="R529bc97406dc47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0da267d52a4f75" /><Relationship Type="http://schemas.openxmlformats.org/officeDocument/2006/relationships/notesMaster" Target="/ppt/notesMasters/notesMaster1.xml" Id="Rbb17e689716e41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7be245b835429b" /><Relationship Type="http://schemas.openxmlformats.org/officeDocument/2006/relationships/notesMaster" Target="/ppt/notesMasters/notesMaster1.xml" Id="R41d0b493e5c946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9b70eb00514f8d" /><Relationship Type="http://schemas.openxmlformats.org/officeDocument/2006/relationships/notesMaster" Target="/ppt/notesMasters/notesMaster1.xml" Id="Rb487dff033c842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305b994cb3452d" /><Relationship Type="http://schemas.openxmlformats.org/officeDocument/2006/relationships/notesMaster" Target="/ppt/notesMasters/notesMaster1.xml" Id="R8a3e3065987c44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ccdd6bca86497a" /><Relationship Type="http://schemas.openxmlformats.org/officeDocument/2006/relationships/notesMaster" Target="/ppt/notesMasters/notesMaster1.xml" Id="R81a77043e95b43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14ab4afdc64dcb" /><Relationship Type="http://schemas.openxmlformats.org/officeDocument/2006/relationships/notesMaster" Target="/ppt/notesMasters/notesMaster1.xml" Id="Rc285339eabec41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6e8a0ce2b84f2b" /><Relationship Type="http://schemas.openxmlformats.org/officeDocument/2006/relationships/notesMaster" Target="/ppt/notesMasters/notesMaster1.xml" Id="R13ec67f6ef3846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e9bfcfaf9c473d" /><Relationship Type="http://schemas.openxmlformats.org/officeDocument/2006/relationships/notesMaster" Target="/ppt/notesMasters/notesMaster1.xml" Id="Rc785534bb28b40a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495421a9c14624" /><Relationship Type="http://schemas.openxmlformats.org/officeDocument/2006/relationships/notesMaster" Target="/ppt/notesMasters/notesMaster1.xml" Id="R8282ebc959e647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78c802b2fb04861" /><Relationship Type="http://schemas.openxmlformats.org/officeDocument/2006/relationships/notesMaster" Target="/ppt/notesMasters/notesMaster1.xml" Id="Rbb0c9eaebaa14a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72ca646e9040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b891889c0844e6" /><Relationship Type="http://schemas.openxmlformats.org/officeDocument/2006/relationships/slideLayout" Target="/ppt/slideLayouts/slideLayout1.xml" Id="R4efb4188086c46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fb4188086c46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94f043d39405f" /><Relationship Type="http://schemas.openxmlformats.org/officeDocument/2006/relationships/image" Target="/ppt/media/image.png" Id="R87232ae6713f4621" /><Relationship Type="http://schemas.openxmlformats.org/officeDocument/2006/relationships/notesSlide" Target="/ppt/notesSlides/notesSlide1.xml" Id="R76a3d11310864b1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698a2cfd042ff" /><Relationship Type="http://schemas.openxmlformats.org/officeDocument/2006/relationships/notesSlide" Target="/ppt/notesSlides/notesSlide2.xml" Id="Rc1b80ab9332742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5db5b5c924c97" /><Relationship Type="http://schemas.openxmlformats.org/officeDocument/2006/relationships/notesSlide" Target="/ppt/notesSlides/notesSlide3.xml" Id="Rbde2bc6b96504d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92032dc634455" /><Relationship Type="http://schemas.openxmlformats.org/officeDocument/2006/relationships/notesSlide" Target="/ppt/notesSlides/notesSlide4.xml" Id="Ra266c6b5edc34c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010e4cbce4a67" /><Relationship Type="http://schemas.openxmlformats.org/officeDocument/2006/relationships/notesSlide" Target="/ppt/notesSlides/notesSlide5.xml" Id="R224b7e42cdf84b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bb3ff2fd14fad" /><Relationship Type="http://schemas.openxmlformats.org/officeDocument/2006/relationships/notesSlide" Target="/ppt/notesSlides/notesSlide6.xml" Id="Rd0aff02417a445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9005f5760452f" /><Relationship Type="http://schemas.openxmlformats.org/officeDocument/2006/relationships/notesSlide" Target="/ppt/notesSlides/notesSlide7.xml" Id="R760dea4202134d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44feaa27544d7" /><Relationship Type="http://schemas.openxmlformats.org/officeDocument/2006/relationships/notesSlide" Target="/ppt/notesSlides/notesSlide8.xml" Id="Rcdaa19c8b61f4d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1c2d27e2e4c46" /><Relationship Type="http://schemas.openxmlformats.org/officeDocument/2006/relationships/notesSlide" Target="/ppt/notesSlides/notesSlide9.xml" Id="R48b466fce6b04a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311876cc4458c" /><Relationship Type="http://schemas.openxmlformats.org/officeDocument/2006/relationships/notesSlide" Target="/ppt/notesSlides/notesSlide10.xml" Id="R8dd5c095dc8f42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6c41025b174f01" /><Relationship Type="http://schemas.openxmlformats.org/officeDocument/2006/relationships/notesSlide" Target="/ppt/notesSlides/notesSlide11.xml" Id="R49f31ae603d141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48EBB8-855D-4A9E-8E87-C075815D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87AFB-27D5-4D1B-944D-0A5B935A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340A5-472C-4B86-AC06-CBBCECE2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Paper Clips Movie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FBCD8-2F69-4DF0-A796-FF709685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class uses a classic film to explore courage, choices, and teamwork.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40850-F2A0-4CC7-B0EE-97415EDE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0FF49-B5D5-4816-96AE-9D79EBFE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6A8A5-99B4-4FDF-9059-47E99CAF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E3190-E998-4630-A0CD-3D1A01C1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232ae6713f462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86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21102B-B791-4FDE-B781-2A3968D8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EE5CC-5711-4DD7-B9FB-54A7311B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63017-83B7-40F1-BD42-24FC6FB8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39EB7A-9F18-4DFE-A5A5-42D18CB0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51CDA-63A1-4B2C-ACF0-2BF4CCD08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clips movie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13F4A-8BC2-4FC0-A881-3A3D3E28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B6EC5-310E-459A-AB89-33577036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B1D9C-2EA1-4744-8D23-119FB0BCE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A91DD-8816-471E-A8BA-E2203D2D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Watch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3D0A97-9DDC-4088-8CA4-9DE85909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E883C-E95E-451B-A7B0-24AD5DF6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0CF20-68BC-4312-B15A-B2A597FD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Analysis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652B8-C8E7-4518-B0DF-0328BA48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character motives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8A330-4F96-4ED4-8D46-2BF282A5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C50CBA-E1C7-4282-B525-C759E705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454F70-9E09-46B1-9164-6A2DFA5F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Discussion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C150B-10E1-440C-ADB5-6BFFE7BE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659E2-CE4D-4766-A408-6C8AFE9C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BA096E-2435-469B-B022-557CCF16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670F12-6D76-45F8-B45A-DA57F845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06401-5B2A-4CD0-8414-25E5E29D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</p:spTree>
    <p:extLst>
      <p:ext uri="{BB962C8B-B14F-4D97-AF65-F5344CB8AC3E}">
        <p14:creationId xmlns:p14="http://schemas.microsoft.com/office/powerpoint/2010/main" val="20755473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4F6AB-5B41-4466-9453-6C730DCD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F6E73-5906-4F57-9E4D-F87E1320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D0A4F-513E-4F8C-ACF2-6C382B05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36708-015B-4F3E-95B3-18CA9923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2E1CB-733B-44BB-8631-3E68D247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analysis through character decisions and class discussion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9C20D-032B-40DB-813B-EBC3ED31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36071-0EE4-44AF-A6FE-9085FAE9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16989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C94EAC-CB78-4C39-8EE4-910E8289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882CA-C5AE-41AA-9FC5-482C8BAF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E3458-4F34-409F-B7A3-91AD5F18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1BA0B-0FF9-4E90-8689-170DFEBB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93D6B-5B5D-4112-8862-7C978BD2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paper clips movie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FCAD6-5093-43F2-808B-D92F0434E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814E2-1344-42F0-8381-80F291C0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E6992-877F-49E7-9440-0C4BAB942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70C927-7FEC-48AB-AEEB-2935BC69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clips movie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3F678-17BD-4EC8-B6FA-D5D0DEE0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D77382-4ADE-43A3-AEE1-29D74B8A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674617-D1EF-46E0-88D7-53C68418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042BE6-C9A4-44FE-8D1F-E46B4CDB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DE3484-9711-4545-8366-F04D8E13F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analysis through character decisions…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8E8EA-BFCF-4017-BB86-491CA8A1A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9BE8D-0453-42FC-8B53-EE9A6D38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EDEC2-2A61-4A45-BCD2-A062AF58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9BD2D0-1052-49A6-BA9D-ECE20B6B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03492E-4CA1-4011-A386-A9D9725B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Share reflections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6AB642-F24D-4A22-898A-E0EE5E16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755759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D83142-F7FC-4D05-892B-C10918A0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9205E-12A6-4D5C-99AF-8298572E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50E830-A87B-4DDE-B2CB-16FE8E59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2AF68-5F1C-4CC9-A335-D153098F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507A4-E1BE-4F55-A78B-17244849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AAA47-6DBC-49D1-9F87-25643C2E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2FA3E-34E4-4FD2-A08B-B3D4FD2C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BB945C-B18A-4FDF-BDE8-500759796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5B0CC3-E406-431E-A51B-23657A45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2236C-30F4-42D7-9866-7171FCEF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88FFC-A528-41C1-9C93-8692EAAD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ACF336-4A1E-4C73-A812-6A02EBBF8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4BB54C-6633-40E7-88A8-BB7D0530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character motives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8A823-6670-44F2-A1D5-72276718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2884F-73FC-4525-8596-AA72FBD2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F53942-B076-4549-AAE6-6228EC61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B19DFE-3618-4B80-958F-5DA2D429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A51FB6-20DD-4433-86DA-02945198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EF8D99-BF74-41EF-AFC3-E4F074BE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183A3-9FE7-4584-9F01-B32AA37F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52A8C0-7D50-4B77-AEE3-03328878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AA3FDB-A506-49F2-BDDA-B6A0504D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69CC46-25F4-4B8F-83DD-FE853678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5971B5-3D71-4961-9D7D-B295CAAB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76F30E-5231-4E29-9ACA-6824AB97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reflections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8FD5B3-F9F9-4362-B474-A4664232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222906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2F20A1-9D5E-440B-B3AF-62ACC9A9A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20960-CD6D-476D-B8F1-4AFEC3D9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A43AA7-E9A6-4508-936A-AAFF20F9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D2B78-F58F-4FE1-A8CE-E8265006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2959E-874A-471A-9951-5F546D47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clips movie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017ACB-0BBD-4B75-ABE4-D3D9F375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42335-4791-4277-B155-8E64E033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001BB5-7261-4177-93F6-B465D5B0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DBD5B-621B-428C-B5B7-44D17D276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only summarize the plot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D5791-7B6F-4128-9664-29825AE9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68AD1-B9A5-43FA-84C4-D38CD1D4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Discussion stays quiet and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D694E1-6CAA-4531-8567-7B49BEF5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EC1EE-070D-43FD-9EA7-A3710B26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Themes feel hard to explain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79DCF7-CDEC-4AF9-A917-97604177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9243B-0EF2-4BEB-B2BC-A25724A3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ED29ED-AC80-445B-B4EF-3E790037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5A387-967E-4AC6-9580-0B9E590D9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scenes to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7A4150-F99D-450A-9A6F-C5CEA635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E78F21-8C9E-45A5-9078-F2BE206F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Discussion becomes more focused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EB27BB-DA72-473A-928D-A81685CA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BA7F2-BFFD-4513-A693-11E5E3EB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messages are easier to explain</a:t>
            </a:r>
          </a:p>
        </p:txBody>
      </p:sp>
    </p:spTree>
    <p:extLst>
      <p:ext uri="{BB962C8B-B14F-4D97-AF65-F5344CB8AC3E}">
        <p14:creationId xmlns:p14="http://schemas.microsoft.com/office/powerpoint/2010/main" val="20269548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977C34-8AA3-4EF3-96EC-875DE63BA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C4562-30DE-408E-A54D-38FE6851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76688D-D148-4DE1-A269-D178F36ED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B866C-B4B3-4056-B05F-3A0AB2BC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066A9-788D-4B1E-93AD-8C9E037F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5C764-E8E3-41E8-B874-23186E84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2A26D-75BE-4B8B-A31B-10A3C972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D2CCF5-7155-4B7C-B8E1-B45823A0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7EB14-0150-4BE3-8F6E-3D2B0103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80569-145F-4567-9CE6-58D71FF8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for guiding students through a movie-based discussion.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772F8-7A7E-4DC8-9445-454D82E5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FA6F66-9516-45BC-B1D2-332F245E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E1FFF1-F320-4C2E-9492-A037E659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9D5885-E63C-4CC8-AD6C-B8146EF8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CB8CCF-DBD4-43FF-9223-AEC978F2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prompts to help them notice themes, characters, and story choices.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82B41D-1898-4DEF-A2DE-6E43214C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64E0D5-D668-4F52-A42C-7371D0A4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779C2-4610-4158-8162-15FC0728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167C2-99CC-46BD-A329-7FE7D1D7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367D4-F8D1-4566-A953-E31F5E1F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ready-made structure for leading an engaging film study session.</a:t>
            </a:r>
          </a:p>
        </p:txBody>
      </p:sp>
    </p:spTree>
    <p:extLst>
      <p:ext uri="{BB962C8B-B14F-4D97-AF65-F5344CB8AC3E}">
        <p14:creationId xmlns:p14="http://schemas.microsoft.com/office/powerpoint/2010/main" val="11873028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71C626-6B6A-463C-81C3-E3F84B20A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57960-EC4F-43F7-8DA2-9C5E759D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DD905-AFE7-4CAE-A1F3-2897B718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8FE238-D927-4F0C-9DDA-80CCD4A8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F5C34-1702-4061-9192-72E5B705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B456B-D9A1-49A4-9999-1C081DE2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1AD26-3A73-4595-8CDC-0A7A3539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E33EE-33D0-4A9A-B9E0-B3F3243E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08E733-23D1-4EFE-8202-E5A4029B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C33553-CA94-4323-AA7B-65CB416E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AA19E8-B69D-4B24-A13C-F378C94A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953AC5-B728-4DB2-AE40-1B1952BC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FF705-F377-4D81-891B-535BF9CA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38F6D-93E6-4367-A508-17ED6DB4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1BEF3-81DC-4AA9-8EEE-99505D52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9F9EB-4343-4A7A-B0E3-B9D95191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857BA7-E3E5-49EB-8100-1C6C0669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character motives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34370-9684-4CF2-899E-FA34B66F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36ABA6-C48C-42DB-B086-C8F2FEBD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A83DA2-DB0E-4FFF-96F4-950B23F1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1ED7E-7F4A-47D0-B525-CD8C50B2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D39B32-A1CB-40E7-A3FA-D07A7098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F0FBDF-E375-42AA-81D2-CC2CE9F5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turning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E0CE44-D609-4449-8918-0903130D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6559A5-B37F-49D1-8BB8-C4EF1AEF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FB2F7-D76E-41EA-8EC8-F5B5EC2D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AAC692-88F1-4354-A7D8-7CBE262D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CBFA95-615E-4BAA-B1B0-BA9E80A2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396E62-C249-43C6-B201-F014AC9A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</p:spTree>
    <p:extLst>
      <p:ext uri="{BB962C8B-B14F-4D97-AF65-F5344CB8AC3E}">
        <p14:creationId xmlns:p14="http://schemas.microsoft.com/office/powerpoint/2010/main" val="17105169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FA53D1-E81D-41BF-8489-796E07FD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EE340-2766-4C64-9F27-3A013C4C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0266C-136C-4010-B53E-AB12B0376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CC279-8B8A-437F-8055-E59F3733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D5E184-604C-4E46-90FF-46473FFA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clips movie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77FBB-379E-4BDD-89A8-BC154AEB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90311-DF1D-4080-BD86-D2E23163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902E2-43DB-4574-ADD5-56DAEE86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the film show courage when the main character faces a hard choice?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1A4CAF-8732-4D5C-8694-70D8DF1B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74326-D00E-4429-8995-C409B2D04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E312A-07E3-4093-BE32-899BAC7A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351CE-1D58-4D5F-AA2B-2AE1D39C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character motives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A0752-B5EA-4B45-8A21-F4CCD784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44CE96-9CB1-4D35-9A1D-71814406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F0F6B8-2484-428F-9C51-D9862AB4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Discuss turning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543F18-99F1-42B1-8A13-D6555167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C4A2E-6CD8-4B1A-A728-E50D6412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16D249-BE9C-47A0-95FB-74F2FE23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reflections</a:t>
            </a:r>
          </a:p>
        </p:txBody>
      </p:sp>
    </p:spTree>
    <p:extLst>
      <p:ext uri="{BB962C8B-B14F-4D97-AF65-F5344CB8AC3E}">
        <p14:creationId xmlns:p14="http://schemas.microsoft.com/office/powerpoint/2010/main" val="10202924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9CAE4F-BE62-4EDF-81F3-EF6BFCE8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FFEFA-E471-45D0-B9A7-971D1AD2C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D86F6-0705-45BA-A929-C3F50809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A1AE4-4A46-4C05-A623-C6A27809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876E7-91CB-4E76-A7FE-78E5BB35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clips movie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D9A253-F589-4559-BEDB-BA2B6DE3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447B43-3D1B-4FFE-B394-51CED0BE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CA86AC-AA68-45C6-B995-59B459BD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275B1-FBE8-46AD-B89B-8EFE322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Watch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1F8AA3-BF53-4C6A-9115-61E905E4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97BB7-EB35-41EC-B034-86569AAA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A29E9E-79A2-48B8-9B35-BF309A69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342D63-0032-4EF4-9D6D-9F95F6E1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863AFA-D687-4F1A-98A1-E3F68F80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character motives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F380E-8E72-4613-8530-F8D8CEFE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529AF-EE10-4AE5-8F87-BE0FD2C1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83CFCD-988B-4959-A833-20A61DA9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AA1D07-FF4E-4447-B077-E2A49D3C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F7420-65BC-43F0-8701-4550B3C6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Discuss turning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04221E-1508-4D81-963D-71CEC664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320E9E-8491-4A4C-BA65-0B23FDA7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E7A3B8-3A2E-4D66-AD10-1C3047C5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5C349D-8BEB-42B1-B3DB-E83203B2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C2051D-D485-4DBB-A7A8-C4D1535BD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reflections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8F9BBC-BF53-4092-8367-A409FDC8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33181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F319C-8BF5-4F12-89B5-8C7E73AD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31C90B-0131-4802-AB29-6551CE1A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1C0E5-5DD7-4F36-9563-31D824F7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movie into a meaningful class conversation.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A638D-EB17-4C22-AC56-5A9B920E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03A52D-2E76-4FB1-9AFD-C79377B0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3031D-4D37-493E-B9CD-45AD45A2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BC77D-99E5-4AC2-B04E-3A635864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431319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2026-10-01T20:52:07.2060000Z</dcterms:created>
  <dcterms:modified xsi:type="dcterms:W3CDTF">2026-10-01T20:52:07.2060000Z</dcterms:modified>
</coreProperties>
</file>