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745c15ce344ccf" /><Relationship Type="http://schemas.openxmlformats.org/officeDocument/2006/relationships/extended-properties" Target="/docProps/app.xml" Id="Rcbfe1fff0a794aac" /><Relationship Type="http://schemas.openxmlformats.org/officeDocument/2006/relationships/officeDocument" Target="/ppt/presentation.xml" Id="R1fc6b51167b64d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39b243c22674f4c"/>
  </p:sldMasterIdLst>
  <p:notesMasterIdLst>
    <p:notesMasterId xmlns:r="http://schemas.openxmlformats.org/officeDocument/2006/relationships" r:id="Re0d861c65cfe4aca"/>
  </p:notesMasterIdLst>
  <p:sldIdLst>
    <p:sldId xmlns:r="http://schemas.openxmlformats.org/officeDocument/2006/relationships" id="256" r:id="Rbdc7e0196e2d425e"/>
    <p:sldId xmlns:r="http://schemas.openxmlformats.org/officeDocument/2006/relationships" id="257" r:id="R90aa1980ab2340c0"/>
    <p:sldId xmlns:r="http://schemas.openxmlformats.org/officeDocument/2006/relationships" id="258" r:id="Rda500ab9d0fa42e8"/>
    <p:sldId xmlns:r="http://schemas.openxmlformats.org/officeDocument/2006/relationships" id="259" r:id="R0fd9b20559ff4ee9"/>
    <p:sldId xmlns:r="http://schemas.openxmlformats.org/officeDocument/2006/relationships" id="260" r:id="R5a282dc1838c454a"/>
    <p:sldId xmlns:r="http://schemas.openxmlformats.org/officeDocument/2006/relationships" id="261" r:id="R0713414f89924fc5"/>
    <p:sldId xmlns:r="http://schemas.openxmlformats.org/officeDocument/2006/relationships" id="262" r:id="Rc903207315a74074"/>
    <p:sldId xmlns:r="http://schemas.openxmlformats.org/officeDocument/2006/relationships" id="263" r:id="Ra4ea867014dd4850"/>
    <p:sldId xmlns:r="http://schemas.openxmlformats.org/officeDocument/2006/relationships" id="264" r:id="R983a7dc052b84fc0"/>
    <p:sldId xmlns:r="http://schemas.openxmlformats.org/officeDocument/2006/relationships" id="265" r:id="Rd49ebd1630d9486c"/>
    <p:sldId xmlns:r="http://schemas.openxmlformats.org/officeDocument/2006/relationships" id="266" r:id="Rd4017110440a4e3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a97627374643a3" /><Relationship Type="http://schemas.openxmlformats.org/officeDocument/2006/relationships/slideMaster" Target="/ppt/slideMasters/slideMaster1.xml" Id="R939b243c22674f4c" /><Relationship Type="http://schemas.openxmlformats.org/officeDocument/2006/relationships/notesMaster" Target="/ppt/notesMasters/notesMaster1.xml" Id="Re0d861c65cfe4aca" /><Relationship Type="http://schemas.openxmlformats.org/officeDocument/2006/relationships/presProps" Target="/ppt/presProps.xml" Id="R6b2ee703db1e4a3f" /><Relationship Type="http://schemas.openxmlformats.org/officeDocument/2006/relationships/tableStyles" Target="/ppt/tableStyles.xml" Id="R2b5e1ad02fdb48d0" /><Relationship Type="http://schemas.openxmlformats.org/officeDocument/2006/relationships/slide" Target="/ppt/slides/slide1.xml" Id="Rbdc7e0196e2d425e" /><Relationship Type="http://schemas.openxmlformats.org/officeDocument/2006/relationships/slide" Target="/ppt/slides/slide2.xml" Id="R90aa1980ab2340c0" /><Relationship Type="http://schemas.openxmlformats.org/officeDocument/2006/relationships/slide" Target="/ppt/slides/slide3.xml" Id="Rda500ab9d0fa42e8" /><Relationship Type="http://schemas.openxmlformats.org/officeDocument/2006/relationships/slide" Target="/ppt/slides/slide4.xml" Id="R0fd9b20559ff4ee9" /><Relationship Type="http://schemas.openxmlformats.org/officeDocument/2006/relationships/slide" Target="/ppt/slides/slide5.xml" Id="R5a282dc1838c454a" /><Relationship Type="http://schemas.openxmlformats.org/officeDocument/2006/relationships/slide" Target="/ppt/slides/slide6.xml" Id="R0713414f89924fc5" /><Relationship Type="http://schemas.openxmlformats.org/officeDocument/2006/relationships/slide" Target="/ppt/slides/slide7.xml" Id="Rc903207315a74074" /><Relationship Type="http://schemas.openxmlformats.org/officeDocument/2006/relationships/slide" Target="/ppt/slides/slide8.xml" Id="Ra4ea867014dd4850" /><Relationship Type="http://schemas.openxmlformats.org/officeDocument/2006/relationships/slide" Target="/ppt/slides/slide9.xml" Id="R983a7dc052b84fc0" /><Relationship Type="http://schemas.openxmlformats.org/officeDocument/2006/relationships/slide" Target="/ppt/slides/slide10.xml" Id="Rd49ebd1630d9486c" /><Relationship Type="http://schemas.openxmlformats.org/officeDocument/2006/relationships/slide" Target="/ppt/slides/slide11.xml" Id="Rd4017110440a4e3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ea31df283ac46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be7bcd4f7b64050" /><Relationship Type="http://schemas.openxmlformats.org/officeDocument/2006/relationships/notesMaster" Target="/ppt/notesMasters/notesMaster1.xml" Id="Rcf1d6cb9d1f246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109f6ba7e24322" /><Relationship Type="http://schemas.openxmlformats.org/officeDocument/2006/relationships/notesMaster" Target="/ppt/notesMasters/notesMaster1.xml" Id="Rc05634da548a4be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6ecbe250c8f40da" /><Relationship Type="http://schemas.openxmlformats.org/officeDocument/2006/relationships/notesMaster" Target="/ppt/notesMasters/notesMaster1.xml" Id="R6674ff2814fa4c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ebd1f878b646bd" /><Relationship Type="http://schemas.openxmlformats.org/officeDocument/2006/relationships/notesMaster" Target="/ppt/notesMasters/notesMaster1.xml" Id="Rc0842b0727db4d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52d6e1133144fbf" /><Relationship Type="http://schemas.openxmlformats.org/officeDocument/2006/relationships/notesMaster" Target="/ppt/notesMasters/notesMaster1.xml" Id="Ra267f926f2574a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dc71f575f2341d1" /><Relationship Type="http://schemas.openxmlformats.org/officeDocument/2006/relationships/notesMaster" Target="/ppt/notesMasters/notesMaster1.xml" Id="R8dc99abdb6d1488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a483c4f0af4e15" /><Relationship Type="http://schemas.openxmlformats.org/officeDocument/2006/relationships/notesMaster" Target="/ppt/notesMasters/notesMaster1.xml" Id="R2c8d2e13afcd4c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6ca7b3830341d8" /><Relationship Type="http://schemas.openxmlformats.org/officeDocument/2006/relationships/notesMaster" Target="/ppt/notesMasters/notesMaster1.xml" Id="Rf7f09daec06845e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eddc60308e84c13" /><Relationship Type="http://schemas.openxmlformats.org/officeDocument/2006/relationships/notesMaster" Target="/ppt/notesMasters/notesMaster1.xml" Id="Re3b5a3da604345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9665e563de49f8" /><Relationship Type="http://schemas.openxmlformats.org/officeDocument/2006/relationships/notesMaster" Target="/ppt/notesMasters/notesMaster1.xml" Id="R9b99e5a2234548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c5a73a554e49f4" /><Relationship Type="http://schemas.openxmlformats.org/officeDocument/2006/relationships/notesMaster" Target="/ppt/notesMasters/notesMaster1.xml" Id="Rd8017086993646b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1b5d18db954f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af113289d846cc" /><Relationship Type="http://schemas.openxmlformats.org/officeDocument/2006/relationships/slideLayout" Target="/ppt/slideLayouts/slideLayout1.xml" Id="R753a026b08284a1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3a026b08284a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9a20121b7f43d6" /><Relationship Type="http://schemas.openxmlformats.org/officeDocument/2006/relationships/image" Target="/ppt/media/image.png" Id="R7cd1240575b746df" /><Relationship Type="http://schemas.openxmlformats.org/officeDocument/2006/relationships/notesSlide" Target="/ppt/notesSlides/notesSlide1.xml" Id="R13a70e3b6a5e4b6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19c57e8ba14020" /><Relationship Type="http://schemas.openxmlformats.org/officeDocument/2006/relationships/notesSlide" Target="/ppt/notesSlides/notesSlide2.xml" Id="R3d88d58ffc9b49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6973faac84d36" /><Relationship Type="http://schemas.openxmlformats.org/officeDocument/2006/relationships/notesSlide" Target="/ppt/notesSlides/notesSlide3.xml" Id="R0fdc9be2007748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54829a4cdb4a61" /><Relationship Type="http://schemas.openxmlformats.org/officeDocument/2006/relationships/notesSlide" Target="/ppt/notesSlides/notesSlide4.xml" Id="Rf873650c873640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94d5120e664284" /><Relationship Type="http://schemas.openxmlformats.org/officeDocument/2006/relationships/notesSlide" Target="/ppt/notesSlides/notesSlide5.xml" Id="R4c263954c61f47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980694a4954a7d" /><Relationship Type="http://schemas.openxmlformats.org/officeDocument/2006/relationships/notesSlide" Target="/ppt/notesSlides/notesSlide6.xml" Id="R440dca7fecf44a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ec5feaf654815" /><Relationship Type="http://schemas.openxmlformats.org/officeDocument/2006/relationships/notesSlide" Target="/ppt/notesSlides/notesSlide7.xml" Id="Rf02f7e094f404a5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06ce430f9481c" /><Relationship Type="http://schemas.openxmlformats.org/officeDocument/2006/relationships/notesSlide" Target="/ppt/notesSlides/notesSlide8.xml" Id="R3dd3c233023e43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ff1bed51e4872" /><Relationship Type="http://schemas.openxmlformats.org/officeDocument/2006/relationships/notesSlide" Target="/ppt/notesSlides/notesSlide9.xml" Id="Ra4f6a720fd3b49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e576c9c1d446f" /><Relationship Type="http://schemas.openxmlformats.org/officeDocument/2006/relationships/notesSlide" Target="/ppt/notesSlides/notesSlide10.xml" Id="R07b9a6767268432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704d6b3b34388" /><Relationship Type="http://schemas.openxmlformats.org/officeDocument/2006/relationships/notesSlide" Target="/ppt/notesSlides/notesSlide11.xml" Id="R7a9b2f6dea49467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4772B5-0743-4F4F-8ABB-7B1AB645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422ABF-0B21-486D-85B3-2EB1D35D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CEB50D-8DD3-495B-8F33-A45CDA211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Paper Presentation On E Commerce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98C806-CAD3-45E7-B497-3B9AF0C4C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campus team maps how a local bookstore can grow online without losing its personal touch.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F422A6-6AA2-4390-83C6-236AA958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7DC8FF-5010-497E-A58F-FAB565C8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E997CE-4111-452A-9A52-26610BF40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27DE97-C5BD-4819-B24D-D1D57353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1240575b746d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1357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C54520-C121-4902-96CC-AF09B054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69AAF3-4EF8-4FC6-82CB-F072A524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FFDB5F-FBDF-4F01-A3AB-CB84F4789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981B15-F6BB-439B-8009-BF6CC285E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71891C-6B86-43C2-B95F-41E64F4A5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presentation on e commerce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A1EA1B-976E-4C13-A5E8-9DD8E1653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543EF7-A914-4D04-8C28-EBBE7423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0BA29C-DDB6-4771-8B1C-466375283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7FA59B-59D0-4F59-9DF8-CB6203EE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customer journey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7D983D-7FE2-4CDF-9740-593C4B05A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F6B6A5-5E87-4620-A754-802DA79A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FD893-6EA6-44A9-B8D1-87329747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Workflow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C579C-5593-4F15-8F1C-29E72A481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product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A3AA53-8188-4B1F-BEAA-ECB5A056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4B8021-CDA1-42CA-8821-9BC90DE6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1B8337-034F-4EAF-8403-100BE9B7F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209447-5B69-43F2-BF0E-E17EB206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order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620E62-813B-4668-AD16-162BA32F1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2A3425-27D8-4FD0-B31E-9682D1D2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56E571-2408-40C2-B533-11B32D4E7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Lessons Learned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B9FEC0-583D-4946-9161-50F9F4248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fulfillment</a:t>
            </a:r>
          </a:p>
        </p:txBody>
      </p:sp>
    </p:spTree>
    <p:extLst>
      <p:ext uri="{BB962C8B-B14F-4D97-AF65-F5344CB8AC3E}">
        <p14:creationId xmlns:p14="http://schemas.microsoft.com/office/powerpoint/2010/main" val="4609161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5054AD-5076-4CFA-8D08-BBCC8F0E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880563-CA87-4C93-87C8-40E5F6ED1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11C2F3-D986-45F2-8A39-1932177F6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59E586-A22B-4D25-A9DA-7A1B3633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72632-02BF-44E7-A275-2F888CA7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Blend paper-based planning with a practical online sales rollout.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33383-70B5-4374-B7F7-FFA8D001A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E20405-1FC4-43BE-9A4F-425EBEBCE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683050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004EAA-21B8-45B1-B767-5F10290E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CAA626-E2DF-4DA6-9CE5-5F1203BC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002D4C-D2A4-4A71-A20E-4117ECCB7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D854CF-585F-4CF1-B30A-5D2B67833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5B7F6A-0604-41DC-95E2-41F64C393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paper presentation on e commerce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E91BEC-905C-43AF-8CAD-3A7D0F6A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C52D4F-691B-4450-B457-812288FC8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E53C1-C4D4-489D-977E-1E0D3C542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36C88A-32F8-4DB8-8AA9-E7B27624A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presentation on e commerce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BEAFA6-9F64-484A-A8CA-C645EFE7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42F422-95AC-457D-BC4F-5DFAE59E3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3D281B-801A-4D1F-98DC-3154D1FD2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120E84-EA3A-4B7D-AB56-F5175B2C6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0BAFC1-75DB-48AF-BD9A-25CA460B6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Blend paper-based planning with a practic…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7B68B-51C2-4FCC-ADEF-9EA52AAF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8026F6-D0A2-4DB3-B63B-735373A4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4D76D8-4DDF-4BF3-9134-EDF3935D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1395A5-194E-41A8-9DE0-35BA8FC77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57CE1-A308-44E3-88EE-476ED00C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B106EC-34E7-4ABA-80FF-CF036ECA9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359889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5DC00E6-46F2-4348-8724-AB1D27E8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8D8B82-05C7-4F72-A78C-59BFD32A9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90F64-A806-430E-8D11-B68CBCD9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1878A-2856-4479-99B2-DCC66474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CD60A6-32D4-4A62-9A9A-9D60A694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5AE93-D515-4D2C-A867-9C6627180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6520AF-87AD-4320-97A4-70008B0A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17E7A5-6F7D-4448-94B0-7D970BE9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32371-A924-4262-B724-8BAE3E6D1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customer journey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AFB1C-6C19-4C5E-8FE0-CE3ECE73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3758B6-D694-4E7C-86E6-AC843276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7D5033-8BD2-4870-9B6E-BE1E7A33D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CD37F3-270A-4DCF-9CCC-1E878C0C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product pages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23211B-ECFD-430E-8056-37E83C9F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B2C023-D750-43E0-B162-1B220975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A09A76-F58E-4180-9916-9BD7061A5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60C7B6-A516-4D07-BB2F-2CDC065E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order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539726-8E5D-4988-8FAE-6A3B626D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FCB939-C51A-47F3-8578-F859A759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8ED785-7135-4F9B-BC30-DAFF4619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1BFDB5-B946-4D9C-84B2-68B6B1C9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fulfillment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9991E1-14DD-4249-AB55-6DE929DB1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A90CF0-229F-4A74-84FC-CC5394F6C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CCE323-1911-4E80-8A95-C4622D1F4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019774-79CD-4DF9-AE8E-F90FBAE4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908A60-4F87-470B-8097-F5E0575D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237175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F81790-1B93-477A-BF6F-3C7E37FB7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B2551F-9171-4C58-B1D8-953E02BD9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59FF63-56F3-45AA-A14F-45B6DC94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F07119-547A-48F7-8DB5-C7AF9D6F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D63A1A-3B06-460E-A66E-AAC7EB9F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presentation on e commerce: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FA976A-E550-4939-9212-A65F88BE8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5D1F8E-8BAD-4C07-8281-610F429B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6C489B-92FE-4B9A-BBDC-FE0E5BCD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5725D8-B688-4019-A894-D98AD71F7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Orders are tracked in scattered notes and messages.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451E8-FE30-4621-AD19-9D7AA6A66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152E98-66D4-4FC8-846C-060CD524C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Customers cannot easily browse the full catalog.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34DB75-2FE6-4C31-AD7C-AF1F3AA9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2BC3CE-E31E-47E2-98ED-20A0A034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Staff spend too long confirming availability.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EE1076-1799-4298-8054-B977ECFA8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B9CD83-A1E4-4B87-B7F4-A224A78F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0CAA7-4D39-46F4-B31B-8C404AFF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BFD0B3-2A72-4EF3-85C7-F725C7AA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3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Products are organized into a clear online catalog.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44C27C-1971-4A41-9653-6A8F36F4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17407F-62E2-4C77-8B6D-FDEE4729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Order handling follows one shared process.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30ADC0-FF3F-4477-997C-DA023D604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C9DFC6-5F3C-4A4C-9081-4CC6EDB4C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3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explain each decision with simple visuals.</a:t>
            </a:r>
          </a:p>
        </p:txBody>
      </p:sp>
    </p:spTree>
    <p:extLst>
      <p:ext uri="{BB962C8B-B14F-4D97-AF65-F5344CB8AC3E}">
        <p14:creationId xmlns:p14="http://schemas.microsoft.com/office/powerpoint/2010/main" val="11807482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7C51ED-F640-4D6A-8C96-D0902E5F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3ADBFF-B2D1-409E-927A-667F07AB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D0BAEB-B4FC-4EAD-9DA7-D015D00FC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73C50B-2989-4175-9C4A-9306DFD20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9012EC-0092-4F7A-9879-48C1DA17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58E625-3137-46D6-9E2C-44F79EAFC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1E2D11-4396-4517-8075-271EA84E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DED716-5A5F-4AC1-B39B-92C289D79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0367E3-E891-4531-B3D7-12012DB5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02C1CC-9AE3-49EB-8254-42169007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move inventory online and keep operations manageable.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688D72-EA70-4C99-88E4-F89012307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2A3D08-437C-4AD1-84AC-A7B1E8C8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6EEC99-1517-4D9E-A8B0-E0A1D95C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1A103C-29FD-4FD9-AE86-33BF74F74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F89AEE-304C-4C3B-9DFA-E005428F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presenting research, ideas, and next steps.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634FD8-E17C-4584-8AC7-7CC20051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D36618-763F-4EAF-B4E3-5F2522386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24394D-4FC3-4680-8B30-1B7A528F9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006E42-1A3D-4092-B96F-4271FC2F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CLASS REVIEWERS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063B57-3C9F-455A-98DC-C2FA263E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concise example that shows how e-commerce decisions are explained.</a:t>
            </a:r>
          </a:p>
        </p:txBody>
      </p:sp>
    </p:spTree>
    <p:extLst>
      <p:ext uri="{BB962C8B-B14F-4D97-AF65-F5344CB8AC3E}">
        <p14:creationId xmlns:p14="http://schemas.microsoft.com/office/powerpoint/2010/main" val="2540375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C251DC-1355-4068-A532-21BCCE29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D12CAF-4441-4E36-9171-C1CC6970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7BBC7C-549D-45DB-A4A7-63F7C39E5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97C07-C909-442E-BC92-D4135A1E6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227E28-C8C4-4313-A83E-B4C30939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620480-80C0-469C-BC3F-504D5906C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56060-2833-4FDA-8241-CF6FE9F65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A0DD1E-332C-4794-A224-EC917C69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671BD4-08DF-4954-ABF6-B7EDF7E4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AD1D1-236C-441A-B364-B0B68D12C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4199E8-1233-4312-B4F2-19491C401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customer journey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97A70-C678-4ED1-BF32-18B5A666B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1DF718-E77B-48AD-A695-89BFBA11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2C7209-B042-4A89-A9D3-3F602A5B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E9AC75-33C8-40CB-8323-6D962607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26D5D7-9846-419B-B455-0A3ED3A1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82D0F1-FEC2-4EAD-BC9A-CEC54C93D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product pages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215E16-384C-4AF2-9325-2E843E5BC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7B0341-C502-41B2-B3C3-D79ABFC9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74D3C9-B1E1-4EBF-A507-8EFDA41A0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AFBC46-61E3-4E4D-B384-7E6FDE672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3299E2-0D48-4C73-922A-F4CC5DFBC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213C50-6B28-4D94-AFCC-81F12BC88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order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1D5E66-58E4-443C-8272-D1D95E06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03933E-3618-4AD8-AC82-A726C55F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3820BA-05D8-4828-A27B-08F9DE9D1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B92FFC-7502-474F-AB26-FF14A1FC9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8B0B4E8-6820-414B-9828-D9FD8CDD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AD0E9D1-1F7D-4BF9-9BFC-E588E5DD8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fulfillment</a:t>
            </a:r>
          </a:p>
        </p:txBody>
      </p:sp>
    </p:spTree>
    <p:extLst>
      <p:ext uri="{BB962C8B-B14F-4D97-AF65-F5344CB8AC3E}">
        <p14:creationId xmlns:p14="http://schemas.microsoft.com/office/powerpoint/2010/main" val="21286467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656DBA-B2DF-4AA6-9AF4-93C1B25C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3F9431-FD02-4A13-B89B-AAFB9B41F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4AC2E3-E2F9-414B-BFAC-096135F00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F835CC-86F7-4AEB-96EF-B8389894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34363-807D-48AE-9E54-AB181673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presentation on e commerce: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CD6346-82EC-4C1B-901C-811E2B30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2250CB-A935-439A-8494-5E1348F9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FA95C-2309-4BFF-9B06-EC7C11CE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80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bookstore move from handwritten tracking to a smoother online buying process?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6766A5-D606-4D76-9453-29475CE1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30513-9B10-4456-9AE2-14A272D5F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6DC1BC-5643-4ED6-A2F8-6DC609E0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4CDC7-B14E-4DBD-9BB3-75811816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product pages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985E21-980D-4BB6-A18B-C0AC73421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4D82D8-656C-4F08-8D3A-4A63028A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72D5A7-D617-4801-9F6E-3B5E26F24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Test order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950975-FF9E-45BE-A38A-FCDCFC38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985501-F373-4416-BFB2-2FF9C3713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343440-9545-4547-8CBF-CBB00674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feedback</a:t>
            </a:r>
          </a:p>
        </p:txBody>
      </p:sp>
    </p:spTree>
    <p:extLst>
      <p:ext uri="{BB962C8B-B14F-4D97-AF65-F5344CB8AC3E}">
        <p14:creationId xmlns:p14="http://schemas.microsoft.com/office/powerpoint/2010/main" val="10052870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7F1E6D-3B11-4071-A69F-D8006F586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0D918F-C866-4A6B-ADE9-FF4B98EA5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23F580-F099-4837-889D-0650C9354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BE02DD-AAF8-41A1-B8C5-B1A61EB2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C2D61-1357-4EFF-A039-380BFEF9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paper presentation on e commerce: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5D80E-4F91-4FE9-AEBF-B819A74F1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72B1CF-727A-444C-A355-2DC3FC0E4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391D9-9ADD-474B-8ABF-8747D23D7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C022BD-702B-4A06-81EC-7190C47D8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customer journey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6F41D-5E64-42DC-A063-4EF175325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196C69-CC48-428E-A014-BB1D16FC3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733F60-F1EE-460B-AE92-AAE02B7C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6B8743-7565-405A-9A03-7F85AEC8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6CCA19-9F66-405C-8066-B39D53C62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Sketch product pages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B90EBC-E0BE-4416-BDA4-B82C635D3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691353-FD45-4D05-8C69-96690AAA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1360FE-7E39-4280-B8B0-D0F00575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46BC59-AF51-4577-9894-EEABA4DF7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E4B134-5929-4F09-BA98-6EB4D1E1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order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F98B47-A010-4903-8F45-D15DE2407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54442D-3362-475D-AF07-86D29DBB2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5CA510-3D01-4986-811E-453FBCF23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F70B39-55D3-4637-855E-1A9EA6968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1DBBE9-BA14-40C9-A546-CEEC6776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D490E5-96CC-4214-AB97-BE6B8662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4311977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BBD94F-E7C4-4A27-BDBC-19F2D6B5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54ABF-0A11-48B1-812C-AA1E2587D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5C3C05-94CF-4054-999C-4F6440851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notes into a clear digital sales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040127-C773-4B56-9621-67497A99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C10A01-60B2-4F5D-BCD2-5C868E72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E87A61-C16B-4B88-B32F-03BB7BD16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29D98B-EB75-403F-81A5-DCC48C62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187558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2026-10-01T22:09:58.7900000Z</dcterms:created>
  <dcterms:modified xsi:type="dcterms:W3CDTF">2026-10-01T22:09:58.7900000Z</dcterms:modified>
</coreProperties>
</file>