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03df8f4eb64caa" /><Relationship Type="http://schemas.openxmlformats.org/officeDocument/2006/relationships/extended-properties" Target="/docProps/app.xml" Id="R02aca612e7144737" /><Relationship Type="http://schemas.openxmlformats.org/officeDocument/2006/relationships/officeDocument" Target="/ppt/presentation.xml" Id="R94bceb06df6243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bbfde560524a03"/>
  </p:sldMasterIdLst>
  <p:notesMasterIdLst>
    <p:notesMasterId xmlns:r="http://schemas.openxmlformats.org/officeDocument/2006/relationships" r:id="R37a9fa96f63c4c41"/>
  </p:notesMasterIdLst>
  <p:sldIdLst>
    <p:sldId xmlns:r="http://schemas.openxmlformats.org/officeDocument/2006/relationships" id="256" r:id="Re761aa1b0c9b413c"/>
    <p:sldId xmlns:r="http://schemas.openxmlformats.org/officeDocument/2006/relationships" id="257" r:id="R8ecb5b7565854b7d"/>
    <p:sldId xmlns:r="http://schemas.openxmlformats.org/officeDocument/2006/relationships" id="258" r:id="Rf4beff852dee4b06"/>
    <p:sldId xmlns:r="http://schemas.openxmlformats.org/officeDocument/2006/relationships" id="259" r:id="Rf5e8c0af39e84706"/>
    <p:sldId xmlns:r="http://schemas.openxmlformats.org/officeDocument/2006/relationships" id="260" r:id="Rce40dd16a3cd4f7c"/>
    <p:sldId xmlns:r="http://schemas.openxmlformats.org/officeDocument/2006/relationships" id="261" r:id="R3322687dc2114675"/>
    <p:sldId xmlns:r="http://schemas.openxmlformats.org/officeDocument/2006/relationships" id="262" r:id="Reedb5a75828b46bf"/>
    <p:sldId xmlns:r="http://schemas.openxmlformats.org/officeDocument/2006/relationships" id="263" r:id="Rfbd74c7051b54f33"/>
    <p:sldId xmlns:r="http://schemas.openxmlformats.org/officeDocument/2006/relationships" id="264" r:id="Rb7a04b8511f7496b"/>
    <p:sldId xmlns:r="http://schemas.openxmlformats.org/officeDocument/2006/relationships" id="265" r:id="R94e04746949e42a0"/>
    <p:sldId xmlns:r="http://schemas.openxmlformats.org/officeDocument/2006/relationships" id="266" r:id="R4a12779ade794bd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2be8753b3043e9" /><Relationship Type="http://schemas.openxmlformats.org/officeDocument/2006/relationships/slideMaster" Target="/ppt/slideMasters/slideMaster1.xml" Id="R17bbfde560524a03" /><Relationship Type="http://schemas.openxmlformats.org/officeDocument/2006/relationships/notesMaster" Target="/ppt/notesMasters/notesMaster1.xml" Id="R37a9fa96f63c4c41" /><Relationship Type="http://schemas.openxmlformats.org/officeDocument/2006/relationships/presProps" Target="/ppt/presProps.xml" Id="Rbe72330eeb6240d2" /><Relationship Type="http://schemas.openxmlformats.org/officeDocument/2006/relationships/tableStyles" Target="/ppt/tableStyles.xml" Id="R90963bba536242a6" /><Relationship Type="http://schemas.openxmlformats.org/officeDocument/2006/relationships/slide" Target="/ppt/slides/slide1.xml" Id="Re761aa1b0c9b413c" /><Relationship Type="http://schemas.openxmlformats.org/officeDocument/2006/relationships/slide" Target="/ppt/slides/slide2.xml" Id="R8ecb5b7565854b7d" /><Relationship Type="http://schemas.openxmlformats.org/officeDocument/2006/relationships/slide" Target="/ppt/slides/slide3.xml" Id="Rf4beff852dee4b06" /><Relationship Type="http://schemas.openxmlformats.org/officeDocument/2006/relationships/slide" Target="/ppt/slides/slide4.xml" Id="Rf5e8c0af39e84706" /><Relationship Type="http://schemas.openxmlformats.org/officeDocument/2006/relationships/slide" Target="/ppt/slides/slide5.xml" Id="Rce40dd16a3cd4f7c" /><Relationship Type="http://schemas.openxmlformats.org/officeDocument/2006/relationships/slide" Target="/ppt/slides/slide6.xml" Id="R3322687dc2114675" /><Relationship Type="http://schemas.openxmlformats.org/officeDocument/2006/relationships/slide" Target="/ppt/slides/slide7.xml" Id="Reedb5a75828b46bf" /><Relationship Type="http://schemas.openxmlformats.org/officeDocument/2006/relationships/slide" Target="/ppt/slides/slide8.xml" Id="Rfbd74c7051b54f33" /><Relationship Type="http://schemas.openxmlformats.org/officeDocument/2006/relationships/slide" Target="/ppt/slides/slide9.xml" Id="Rb7a04b8511f7496b" /><Relationship Type="http://schemas.openxmlformats.org/officeDocument/2006/relationships/slide" Target="/ppt/slides/slide10.xml" Id="R94e04746949e42a0" /><Relationship Type="http://schemas.openxmlformats.org/officeDocument/2006/relationships/slide" Target="/ppt/slides/slide11.xml" Id="R4a12779ade794b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b6d4675da94e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2d2000c23a49bb" /><Relationship Type="http://schemas.openxmlformats.org/officeDocument/2006/relationships/notesMaster" Target="/ppt/notesMasters/notesMaster1.xml" Id="R2c016f6ba53641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479dd7ff3c4841" /><Relationship Type="http://schemas.openxmlformats.org/officeDocument/2006/relationships/notesMaster" Target="/ppt/notesMasters/notesMaster1.xml" Id="Rf02b5cbe62c04f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83b4ca15964150" /><Relationship Type="http://schemas.openxmlformats.org/officeDocument/2006/relationships/notesMaster" Target="/ppt/notesMasters/notesMaster1.xml" Id="R1c7624ea0c104e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a860f4813046f0" /><Relationship Type="http://schemas.openxmlformats.org/officeDocument/2006/relationships/notesMaster" Target="/ppt/notesMasters/notesMaster1.xml" Id="R21f60cc1098642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e34ca4b1db49a3" /><Relationship Type="http://schemas.openxmlformats.org/officeDocument/2006/relationships/notesMaster" Target="/ppt/notesMasters/notesMaster1.xml" Id="Ree41412aec1743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39c538b6b74148" /><Relationship Type="http://schemas.openxmlformats.org/officeDocument/2006/relationships/notesMaster" Target="/ppt/notesMasters/notesMaster1.xml" Id="R7602f39d197243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0f2df26e294cd8" /><Relationship Type="http://schemas.openxmlformats.org/officeDocument/2006/relationships/notesMaster" Target="/ppt/notesMasters/notesMaster1.xml" Id="Rede719ef927d46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2b6b31828034e23" /><Relationship Type="http://schemas.openxmlformats.org/officeDocument/2006/relationships/notesMaster" Target="/ppt/notesMasters/notesMaster1.xml" Id="Rf1f3501830ad47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264005c36248a4" /><Relationship Type="http://schemas.openxmlformats.org/officeDocument/2006/relationships/notesMaster" Target="/ppt/notesMasters/notesMaster1.xml" Id="R681625cf1e8e48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8fc9c1ae1342de" /><Relationship Type="http://schemas.openxmlformats.org/officeDocument/2006/relationships/notesMaster" Target="/ppt/notesMasters/notesMaster1.xml" Id="R57974412dc1a48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5783c708f74d7b" /><Relationship Type="http://schemas.openxmlformats.org/officeDocument/2006/relationships/notesMaster" Target="/ppt/notesMasters/notesMaster1.xml" Id="R353f1d54b69947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452c22c92c44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b9b61360224dd3" /><Relationship Type="http://schemas.openxmlformats.org/officeDocument/2006/relationships/slideLayout" Target="/ppt/slideLayouts/slideLayout1.xml" Id="Re876e529a1b046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76e529a1b046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77b5b6c434a71" /><Relationship Type="http://schemas.openxmlformats.org/officeDocument/2006/relationships/image" Target="/ppt/media/image.png" Id="R2dac364f20644e55" /><Relationship Type="http://schemas.openxmlformats.org/officeDocument/2006/relationships/notesSlide" Target="/ppt/notesSlides/notesSlide1.xml" Id="R2f8beb90362947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3763710904b94" /><Relationship Type="http://schemas.openxmlformats.org/officeDocument/2006/relationships/notesSlide" Target="/ppt/notesSlides/notesSlide2.xml" Id="R6786d8cf247d43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d124e07b7a42da" /><Relationship Type="http://schemas.openxmlformats.org/officeDocument/2006/relationships/notesSlide" Target="/ppt/notesSlides/notesSlide3.xml" Id="R0a49005a3a4942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37fa05294430e" /><Relationship Type="http://schemas.openxmlformats.org/officeDocument/2006/relationships/notesSlide" Target="/ppt/notesSlides/notesSlide4.xml" Id="R97697a2641b24d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a07fd58e14ff1" /><Relationship Type="http://schemas.openxmlformats.org/officeDocument/2006/relationships/notesSlide" Target="/ppt/notesSlides/notesSlide5.xml" Id="R601afb09515d4f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9cbb6a791412d" /><Relationship Type="http://schemas.openxmlformats.org/officeDocument/2006/relationships/notesSlide" Target="/ppt/notesSlides/notesSlide6.xml" Id="R3f28102b920e44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42e0d047cb4b06" /><Relationship Type="http://schemas.openxmlformats.org/officeDocument/2006/relationships/notesSlide" Target="/ppt/notesSlides/notesSlide7.xml" Id="R2addce82e624455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cbce3b3624507" /><Relationship Type="http://schemas.openxmlformats.org/officeDocument/2006/relationships/notesSlide" Target="/ppt/notesSlides/notesSlide8.xml" Id="R1cef1a4121fd4f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143d1cf904ee8" /><Relationship Type="http://schemas.openxmlformats.org/officeDocument/2006/relationships/notesSlide" Target="/ppt/notesSlides/notesSlide9.xml" Id="R32d3959a12b74dc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ccb27749184ba3" /><Relationship Type="http://schemas.openxmlformats.org/officeDocument/2006/relationships/notesSlide" Target="/ppt/notesSlides/notesSlide10.xml" Id="R505f4fef73c948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be0aa62a0946b5" /><Relationship Type="http://schemas.openxmlformats.org/officeDocument/2006/relationships/notesSlide" Target="/ppt/notesSlides/notesSlide11.xml" Id="R25d6e4df0ac141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2E06B-CA88-49C8-9AD4-B50757C9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11E84-597C-471A-A7EA-C6061395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2269E-4B9E-4325-9285-3082563F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Pdf To Presentation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034A7A-5276-4ED1-B079-C729BEEA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a scanned client brief into a clean investor deck for Monday's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7541A-2BC9-409C-A07E-7A1BF24E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FA2E3-DA1F-4A5C-8D53-A35A0E54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8FF19-8F09-4320-A118-D2875AE5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D5CDBD-DC17-4212-B43B-0B35614E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c364f20644e5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821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BF93A0-926F-4FA7-AE05-8E601315B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6E8EA-C7A8-4AD7-9C6F-BD8458A3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C27558-151A-4FD5-964F-FCF74A5E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D78C9-E0BF-4EFD-ADD7-1178EFA4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EA13A-AF67-41D7-A6E2-2B12DE01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pdf to presentation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6949F-CC84-4A05-A84B-8238AF2E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C1541A-6A0C-4F43-A7D1-61901420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78D0C-3E85-4387-ADF5-25F71354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Source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21558-9134-4EED-83D6-76E35F11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ADA4CE-8E9F-433D-8DF9-7017652D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4306F2-8D8A-4812-B7FC-1773B7DA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E8015-C221-48EF-B751-DA4806E2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181B55-95CD-4467-9E42-2D27F850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413762-97FD-4CE4-98D6-A769B4BE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C0B247-863B-449B-9F20-878023E5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443FBC-ADB6-4188-AC97-92411D7D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Cleanup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71410D-0FF0-416A-92A3-B6E04E8C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4A084C-EB31-45EE-BD21-02040AC29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4BFFD-A1D4-40C4-85BF-1EE58554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C143A0-EE99-4A48-925E-E95852AA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E19B98-8405-4F1E-ACD4-D93B2A0D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the story</a:t>
            </a:r>
          </a:p>
        </p:txBody>
      </p:sp>
    </p:spTree>
    <p:extLst>
      <p:ext uri="{BB962C8B-B14F-4D97-AF65-F5344CB8AC3E}">
        <p14:creationId xmlns:p14="http://schemas.microsoft.com/office/powerpoint/2010/main" val="4421559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A71C2-D38A-4D1B-95DD-B74CC107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2E0BC-5344-47A2-9272-FE56DFC1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5AEF5-8AEE-4031-B0DA-1DA55C97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31A7F-DAEA-4195-BCB0-760092427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077986-E0B6-4A54-94BD-23DBF12A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a static brief into a clear, editable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FBE16E-8AE1-4221-9E7D-9386F877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4638E-6DE0-4C19-B650-71BD5886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852968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6607E0-654F-43EC-AA34-FB65E556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D1BAE-38CC-431E-B748-DAF5D291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A413A4-CB2B-4082-A719-208B394E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DCF0E-6F20-4E21-BCDE-1D7D79B7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26BAE-EB26-4FF3-B090-6E37ECD9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pdf to presentation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E42E7-0D3C-487E-8A77-CC630F7E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8C956-06B5-4D0A-BB0D-B8C76FEC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E4E195-F814-49C9-9E76-0F1C1C33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0A190C-8FAE-46C8-9FF8-11B11E27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pdf to presentation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8BFE3-4808-45A7-8869-A9EA2D4E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F6B38-42D4-4979-B91C-5B98E9CC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1D207C-ECEF-4B4C-A2E2-8B895EDE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E5AB9B-D934-4227-BB3C-75CE6E21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65B54-3CA4-4DE2-8676-23FA0DBB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a static brief into a clear, edit…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5552AC-C6A6-4515-9E73-6543140A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E9E6A8-F474-44BC-9725-54A9E52E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78A8CB-74A6-41AB-AD3B-BEAAC53C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C21991-80F2-4BF3-A531-AE582748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FA9F8-0FDF-42F7-B043-0F1C16EE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883DD5-6CB0-44A2-8138-FDDF50BA3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281896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1A572D-7356-4CA1-8C6E-3B3127E7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430B0D-3416-4E18-91FF-DE4FDC34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223E2D-C165-4024-81FA-79CD64BD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74245-B5F0-4767-AD88-212C5676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DCE1DD-7B73-4E84-B4FC-85643E1E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81D30-C068-40FA-8DE1-AD5BD3C2D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13B3C6-A2A5-44DE-A938-0AD4FF55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AAE59-8033-412B-BD9D-924BA7EE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5FD2BB-126C-480B-A8E4-83AE12B34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C702DD-5641-4440-B050-CE32ED0A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410C9E-E92E-427D-8C57-CB5C7B59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E2FC06-48DA-4150-BEBF-EDDC9B83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45252E-9A54-4558-BF95-9AF599CC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F3C70-411E-4539-A996-2E947FDD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442DF-020C-445A-8247-B4B2A046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4CDC86-8909-4C8A-A3A8-B27261D6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010571-8E0E-4B8D-ACC7-ED302C89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EACBB0-4DC1-442C-98B7-61A3811C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28876F-DA72-4B83-A079-ADFEE67C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21F68-0949-4411-823C-A0E34F28C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3C87B3-E2E3-4F4F-B5A0-7CB7A3B7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the story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326D24-08A4-4DD0-87F6-6A834521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70B165-6398-4503-B3A6-FDE2FF1E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A7FDB1-1C8D-4F3C-AF60-2185F5D4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776B69-C525-44B9-A117-CC89E733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A19FD2-B133-4484-B418-3C7A7537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515293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309681-A8F8-438E-8E68-05261467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A4524A-CC1D-4293-952B-FD70C8F3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E5E9C9-C345-432B-96DE-84AB6AA5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708763-25D9-4907-8030-B19FA653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EAAC63-F075-43EC-87B0-1B065933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pdf to presentation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3C5085-A4BE-44FF-8575-B2A411AA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75376-5973-4EFD-BDF3-5DB2C39C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0E6B2-F986-42F5-A9B8-C3840B33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4E1C6-DDF1-45C2-BFFB-37FB97F9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Dense pages are hard to present live.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7C6A7D-165F-43B3-AB58-10AEA018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F3E71E-5803-4700-B1A7-D8834375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points get buried in the document.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E433AC-DEC3-4462-BD36-BF9C02585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CD033-E740-4D1D-99E6-F09FDD76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take too long to rebuild.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5C96D0-E095-4193-8A34-F24E6C75D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9E84D5-EFC2-4F9A-AF9B-05AA32EB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4A0FD1-090B-45A7-8C62-EFB3EBF5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B723FA-0F77-4BAF-B5DE-9365F543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easy to follow on screen.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51B2A3-E6C8-486E-9E6D-D35171C2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A0E5CC-7CA7-41AA-8570-141361B2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Important points are grouped into slides.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F6DF3-A40C-46A7-9A09-8338E29B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9BE48F-69CC-45C7-BF42-5C351E35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ready for quick edits.</a:t>
            </a:r>
          </a:p>
        </p:txBody>
      </p:sp>
    </p:spTree>
    <p:extLst>
      <p:ext uri="{BB962C8B-B14F-4D97-AF65-F5344CB8AC3E}">
        <p14:creationId xmlns:p14="http://schemas.microsoft.com/office/powerpoint/2010/main" val="5861069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59BE0D-E421-48B2-8F82-7C52289D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21BD0-96EA-41A5-AD52-D41E7621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420E0D-C952-4E03-B4C2-0B94A7D9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354B4-C722-4311-BF68-20E339645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496F98-4DC2-4AB6-A986-BB51F687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26F268-3C7F-4DF6-A676-1132A3F6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638B5-BEF2-4643-8FD4-D63F0447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C39BC-8B2B-4B2D-9361-B0C24E95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942E11-8206-4B4C-BC1F-0C11B9A5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C6B693-2296-452F-952E-C08B3535D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reports and proposals into polished decks for client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B90AD-D371-483E-B300-BDE7416F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473652-64F9-475B-A2C8-00273B5C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DAF78-F902-4368-82F9-2D66DC40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C77115-8F17-4173-A199-58699A5D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32573-EC54-44EA-B4AF-265B7937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Reframe product notes into a concise pitch for partners or investors.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A530C-FACB-4AD5-8574-10A302AA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26C8F-57FB-4093-BB7B-A7022E826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5DF7B-5D1A-4E42-93DD-2CAF49E6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52DEBD-7E23-423F-A53E-BFD520E7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6C860F-85E2-47DE-82D1-A77206D9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Convert handouts and manuals into clear workshop slides.</a:t>
            </a:r>
          </a:p>
        </p:txBody>
      </p:sp>
    </p:spTree>
    <p:extLst>
      <p:ext uri="{BB962C8B-B14F-4D97-AF65-F5344CB8AC3E}">
        <p14:creationId xmlns:p14="http://schemas.microsoft.com/office/powerpoint/2010/main" val="573561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7570A3-9E38-4F66-8E46-2A8F8E97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99FE90-742E-4E23-A012-D261CADD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256509-A491-466A-9F77-B235E247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13A28B-75F3-42A0-9C15-E338CB05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A87E1F-3FBF-45DE-9E5B-E7F09A38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C3B859-28EA-4B31-9413-FB58E6E4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CFE1F-5FED-4A5C-8874-82EC76F4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C8764F-4807-40FC-9C4A-17A3D7CD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1A1799-C1AF-43CB-B63B-865EB1DE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1699A-3832-4DDE-B10D-B8363791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02E5E-0479-47E2-AF05-2FF9A0E2B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38B33D-B5D5-47C9-8EB3-7FE21268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596BAC-DD55-4DD8-BEA7-A27638FF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75D37-1C85-4518-B85A-D6E85763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C5424-9742-42FF-8BB8-7A5BB8ED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62673-7FE6-4CA3-BBDF-02B78F43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E92ED6-4D9E-448E-982E-D7FC68B2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5A228-D9E5-4118-8C32-33FAC854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118C63-1768-4119-BE25-53B36FC8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7E02D0-523E-40CF-83EC-B87F7B46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293FD-0835-4FA9-B865-C18C71C5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56284D-6E58-49DC-9A8E-E9693A1C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F76334-3F9F-4B93-BAF0-5D90D90C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BCCD32-DB0E-4DAE-9A55-A4AAF8DC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D68127-DCFE-4CDF-B957-A7B4798F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509BC9-782E-48D9-9C4B-281C89DA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3D1ED9-397F-49BA-B267-A3006637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32C4E9-7487-42A5-BA25-9B0F7E93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0D854E-932B-4037-91B3-AA79FD07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the story</a:t>
            </a:r>
          </a:p>
        </p:txBody>
      </p:sp>
    </p:spTree>
    <p:extLst>
      <p:ext uri="{BB962C8B-B14F-4D97-AF65-F5344CB8AC3E}">
        <p14:creationId xmlns:p14="http://schemas.microsoft.com/office/powerpoint/2010/main" val="16846701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11C09B-E479-4C48-9B99-41F93599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6202A-333D-4AE3-9325-222BCC12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3DF1F-F8C8-4BE3-A5E1-6A069C9E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889EF-0810-4900-B969-4501F1E8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AA4DBA-2C10-4BAB-9B21-0E9B95CB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pdf to presentation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2E098-AE87-4CB5-A2AE-5A4B33FE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3D867-54F8-4B51-895D-CCDEB8B0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96290-4E1A-4BE2-899B-C7D8730F1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Maya turn a scanned brief into a sharp pitch deck by Monday?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F5B662-7C2B-47B5-BFA8-87A7FE18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4F6AA8-940A-4ADB-82C9-389E73B5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A4499-C069-4849-BD34-341BCB2B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8F49B-05ED-44D4-AEA2-F89507AC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B217D-3195-4CE2-89F0-C65E5ED4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60EB5-C4F4-459A-899F-5C5A6D78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9E1733-1A17-4A97-803F-8BF04C44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C298D7-DA09-4DDD-BD34-28F14731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E8DFC4-7816-4DB7-91F1-4AF9FE74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FED138-179B-48E1-BEA2-8799E850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6685019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2CD308-88A9-4D26-831E-7FC75F65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0A40C-5B00-4817-A7C9-1EEC8152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13D6C-C265-40C4-8464-8ACA4A4A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02736-DA89-4E37-BB49-FA49B585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C45B5-B293-4578-AAE8-1DF668A6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pdf to presentation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02E06E-CD3E-4304-A92F-DE64C2E4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EB4D6-902E-4FDC-8B61-1EF3F511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99CE38-F3DA-48A0-A52E-B12740BE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3E2140-A437-4F9C-A775-D9660C17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F90ED4-A068-4FF4-B550-00BB0D34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CAB3C9-9444-427D-8E29-3FD505E7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A2624-196E-48EB-8560-7F2D7E7B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9D66D-2002-4365-BE3F-45AE47C0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29A09-61B4-4F91-AEFA-124268B3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D96CB7-577F-4089-A8B0-CA85CB6C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D5383F-D657-455F-BA5C-7300934B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BE4B09-6B26-4DEB-B88A-555F21AC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681D43-0866-4237-91FF-EE526E86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90E191-594F-4A91-B16C-FC6AD51A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611A89-5F43-4DE0-A8DD-261B02734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312AC-D1FE-4124-96EB-559EBC3F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A9BF26-C3D7-4656-AA49-61E963F5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39FD55-B689-4B84-A3A8-19EAB219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C5078B-D01A-47B8-8364-92E6FE6E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3B8C9D-D918-4419-86D0-D92E7DF5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224764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FEF44A-762B-4A50-A49C-18B3EDFE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12A1BE-B7FD-4760-8D9A-453D50A0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FCBC1-0166-480F-B670-55053303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document to deck, with less rework.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F57BCC-76A9-4BFC-AE74-C9D9A5DF3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2E0F7-1983-438B-81EA-7EA8BCAE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119744-63BD-442C-80DC-2FD7395F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CF122-1663-4668-970B-492127C50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211243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2026-10-01T08:15:11.0070000Z</dcterms:created>
  <dcterms:modified xsi:type="dcterms:W3CDTF">2026-10-01T08:15:11.0070000Z</dcterms:modified>
</coreProperties>
</file>