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b9d852aed34ddd" /><Relationship Type="http://schemas.openxmlformats.org/officeDocument/2006/relationships/extended-properties" Target="/docProps/app.xml" Id="Rc03fea7df56a4a3d" /><Relationship Type="http://schemas.openxmlformats.org/officeDocument/2006/relationships/officeDocument" Target="/ppt/presentation.xml" Id="R13f07fbecb8e44f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338486360434c51"/>
  </p:sldMasterIdLst>
  <p:notesMasterIdLst>
    <p:notesMasterId xmlns:r="http://schemas.openxmlformats.org/officeDocument/2006/relationships" r:id="Ra283bdec4a1c4030"/>
  </p:notesMasterIdLst>
  <p:sldIdLst>
    <p:sldId xmlns:r="http://schemas.openxmlformats.org/officeDocument/2006/relationships" id="256" r:id="R91d45922abb949af"/>
    <p:sldId xmlns:r="http://schemas.openxmlformats.org/officeDocument/2006/relationships" id="257" r:id="Rd48aa57b6b4043d5"/>
    <p:sldId xmlns:r="http://schemas.openxmlformats.org/officeDocument/2006/relationships" id="258" r:id="R1c9c2990006f40a9"/>
    <p:sldId xmlns:r="http://schemas.openxmlformats.org/officeDocument/2006/relationships" id="259" r:id="R2056b9e882c3471d"/>
    <p:sldId xmlns:r="http://schemas.openxmlformats.org/officeDocument/2006/relationships" id="260" r:id="R49f96ee23e1d4cc9"/>
    <p:sldId xmlns:r="http://schemas.openxmlformats.org/officeDocument/2006/relationships" id="261" r:id="Rc8cb342819664702"/>
    <p:sldId xmlns:r="http://schemas.openxmlformats.org/officeDocument/2006/relationships" id="262" r:id="Rad3ea1c53d4b42c6"/>
    <p:sldId xmlns:r="http://schemas.openxmlformats.org/officeDocument/2006/relationships" id="263" r:id="Rd64c697336534852"/>
    <p:sldId xmlns:r="http://schemas.openxmlformats.org/officeDocument/2006/relationships" id="264" r:id="Rf157f298c65a4109"/>
    <p:sldId xmlns:r="http://schemas.openxmlformats.org/officeDocument/2006/relationships" id="265" r:id="R00b6d379bd024919"/>
    <p:sldId xmlns:r="http://schemas.openxmlformats.org/officeDocument/2006/relationships" id="266" r:id="Rfa88eadf0d52407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e830a72e729421c" /><Relationship Type="http://schemas.openxmlformats.org/officeDocument/2006/relationships/slideMaster" Target="/ppt/slideMasters/slideMaster1.xml" Id="R3338486360434c51" /><Relationship Type="http://schemas.openxmlformats.org/officeDocument/2006/relationships/notesMaster" Target="/ppt/notesMasters/notesMaster1.xml" Id="Ra283bdec4a1c4030" /><Relationship Type="http://schemas.openxmlformats.org/officeDocument/2006/relationships/presProps" Target="/ppt/presProps.xml" Id="Rf7320523dbae479e" /><Relationship Type="http://schemas.openxmlformats.org/officeDocument/2006/relationships/tableStyles" Target="/ppt/tableStyles.xml" Id="R539bd06001c24f5b" /><Relationship Type="http://schemas.openxmlformats.org/officeDocument/2006/relationships/slide" Target="/ppt/slides/slide1.xml" Id="R91d45922abb949af" /><Relationship Type="http://schemas.openxmlformats.org/officeDocument/2006/relationships/slide" Target="/ppt/slides/slide2.xml" Id="Rd48aa57b6b4043d5" /><Relationship Type="http://schemas.openxmlformats.org/officeDocument/2006/relationships/slide" Target="/ppt/slides/slide3.xml" Id="R1c9c2990006f40a9" /><Relationship Type="http://schemas.openxmlformats.org/officeDocument/2006/relationships/slide" Target="/ppt/slides/slide4.xml" Id="R2056b9e882c3471d" /><Relationship Type="http://schemas.openxmlformats.org/officeDocument/2006/relationships/slide" Target="/ppt/slides/slide5.xml" Id="R49f96ee23e1d4cc9" /><Relationship Type="http://schemas.openxmlformats.org/officeDocument/2006/relationships/slide" Target="/ppt/slides/slide6.xml" Id="Rc8cb342819664702" /><Relationship Type="http://schemas.openxmlformats.org/officeDocument/2006/relationships/slide" Target="/ppt/slides/slide7.xml" Id="Rad3ea1c53d4b42c6" /><Relationship Type="http://schemas.openxmlformats.org/officeDocument/2006/relationships/slide" Target="/ppt/slides/slide8.xml" Id="Rd64c697336534852" /><Relationship Type="http://schemas.openxmlformats.org/officeDocument/2006/relationships/slide" Target="/ppt/slides/slide9.xml" Id="Rf157f298c65a4109" /><Relationship Type="http://schemas.openxmlformats.org/officeDocument/2006/relationships/slide" Target="/ppt/slides/slide10.xml" Id="R00b6d379bd024919" /><Relationship Type="http://schemas.openxmlformats.org/officeDocument/2006/relationships/slide" Target="/ppt/slides/slide11.xml" Id="Rfa88eadf0d52407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d98f0dc8a8c43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b7d3e6936f447e" /><Relationship Type="http://schemas.openxmlformats.org/officeDocument/2006/relationships/notesMaster" Target="/ppt/notesMasters/notesMaster1.xml" Id="R85ce0dc714ce45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410d53d27c247ba" /><Relationship Type="http://schemas.openxmlformats.org/officeDocument/2006/relationships/notesMaster" Target="/ppt/notesMasters/notesMaster1.xml" Id="Rd6723771b621469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beb48837d2749e9" /><Relationship Type="http://schemas.openxmlformats.org/officeDocument/2006/relationships/notesMaster" Target="/ppt/notesMasters/notesMaster1.xml" Id="Rd39e82fd7483425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e0b4204e5045c7" /><Relationship Type="http://schemas.openxmlformats.org/officeDocument/2006/relationships/notesMaster" Target="/ppt/notesMasters/notesMaster1.xml" Id="Rdd36a5edfa7544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056ec352d9f4bdc" /><Relationship Type="http://schemas.openxmlformats.org/officeDocument/2006/relationships/notesMaster" Target="/ppt/notesMasters/notesMaster1.xml" Id="R80819b47558d4ce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ef310eb4a0345b3" /><Relationship Type="http://schemas.openxmlformats.org/officeDocument/2006/relationships/notesMaster" Target="/ppt/notesMasters/notesMaster1.xml" Id="Rb1e1782e69da46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107fac6da5b483a" /><Relationship Type="http://schemas.openxmlformats.org/officeDocument/2006/relationships/notesMaster" Target="/ppt/notesMasters/notesMaster1.xml" Id="R018f7314197340e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c7f83b4303e4dff" /><Relationship Type="http://schemas.openxmlformats.org/officeDocument/2006/relationships/notesMaster" Target="/ppt/notesMasters/notesMaster1.xml" Id="R33dd2416ed22410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619cc5c6f564236" /><Relationship Type="http://schemas.openxmlformats.org/officeDocument/2006/relationships/notesMaster" Target="/ppt/notesMasters/notesMaster1.xml" Id="R5743575c1c694bf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405bb49eca94fc2" /><Relationship Type="http://schemas.openxmlformats.org/officeDocument/2006/relationships/notesMaster" Target="/ppt/notesMasters/notesMaster1.xml" Id="R9c00bf142d964bd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1c3bb57b13042dd" /><Relationship Type="http://schemas.openxmlformats.org/officeDocument/2006/relationships/notesMaster" Target="/ppt/notesMasters/notesMaster1.xml" Id="Rd60eee162ac244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4e17afb4c24b6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630cfcdea2d4eed" /><Relationship Type="http://schemas.openxmlformats.org/officeDocument/2006/relationships/slideLayout" Target="/ppt/slideLayouts/slideLayout1.xml" Id="R6dc74021311a4ae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dc74021311a4ae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7eb0c6e3a64f22" /><Relationship Type="http://schemas.openxmlformats.org/officeDocument/2006/relationships/image" Target="/ppt/media/image.png" Id="R3f5998f208b34a16" /><Relationship Type="http://schemas.openxmlformats.org/officeDocument/2006/relationships/notesSlide" Target="/ppt/notesSlides/notesSlide1.xml" Id="R89eb567e6d9d425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8369549b3c46c0" /><Relationship Type="http://schemas.openxmlformats.org/officeDocument/2006/relationships/notesSlide" Target="/ppt/notesSlides/notesSlide2.xml" Id="R8b6674210f26413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965733416547ba" /><Relationship Type="http://schemas.openxmlformats.org/officeDocument/2006/relationships/notesSlide" Target="/ppt/notesSlides/notesSlide3.xml" Id="R94008da81799436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060b306d86483a" /><Relationship Type="http://schemas.openxmlformats.org/officeDocument/2006/relationships/notesSlide" Target="/ppt/notesSlides/notesSlide4.xml" Id="Rad07d8ac779d469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ac9605cc874331" /><Relationship Type="http://schemas.openxmlformats.org/officeDocument/2006/relationships/notesSlide" Target="/ppt/notesSlides/notesSlide5.xml" Id="R8166c40012af47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c4117e5f3b4bcc" /><Relationship Type="http://schemas.openxmlformats.org/officeDocument/2006/relationships/notesSlide" Target="/ppt/notesSlides/notesSlide6.xml" Id="R29fee2a0cbbe4f8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84bcaf1a324a94" /><Relationship Type="http://schemas.openxmlformats.org/officeDocument/2006/relationships/notesSlide" Target="/ppt/notesSlides/notesSlide7.xml" Id="R0e4fef7b58a1443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ddd32c0e2b4cf4" /><Relationship Type="http://schemas.openxmlformats.org/officeDocument/2006/relationships/notesSlide" Target="/ppt/notesSlides/notesSlide8.xml" Id="Rb4ee5be0addc40e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668e654d44fec" /><Relationship Type="http://schemas.openxmlformats.org/officeDocument/2006/relationships/notesSlide" Target="/ppt/notesSlides/notesSlide9.xml" Id="Rde3f1eb765c845a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e68b3ce97e40ac" /><Relationship Type="http://schemas.openxmlformats.org/officeDocument/2006/relationships/notesSlide" Target="/ppt/notesSlides/notesSlide10.xml" Id="Rea71c16dbeb5493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cfbccc3c18417d" /><Relationship Type="http://schemas.openxmlformats.org/officeDocument/2006/relationships/notesSlide" Target="/ppt/notesSlides/notesSlide11.xml" Id="R25ae45c215704f7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D6A5E4-F7E9-4692-BB60-C41C37701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CC9FAF-6BB4-4DB0-A336-44446945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B50772-D4A8-4F64-86AB-D82015C53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Peer Editing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E1389D-5B8B-4872-9B2A-C82659F53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Rivera's 8th graders swap drafts to strengthen a persuasive paragraph on school lunches.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0E1AAF-137C-4CE9-ADAE-767519367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9EA1DE-F49C-485D-BD05-E9EA5ECDE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D93B32-4733-465E-B7F5-A730A43CC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0826D3-6CC6-4046-9933-96D1FF8D4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5998f208b34a1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3542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399BE2-FC61-4275-A8C6-83DE6438A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7687AA-F162-494D-9B4F-2405EAE3B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658FC8-B954-4E07-AB57-305205DD7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EFC91C-7CAC-46E1-BEAA-7BF2F67DE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558E54-0AA3-4CCB-AC29-763A249D8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peer editing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7FA575-62FC-4083-92B9-CCCC5ACD9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D1A78E-D4E5-4DF3-8252-0B61B4108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BB2AD8-AEE5-4A2A-B738-65191A6C9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13FD0C-F7AE-4383-85E9-93BB71BBB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Model one strong comment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7AC09F-B63A-4198-9505-55F302493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9313CA-77EA-4EAF-95F9-A23ED97D5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EEF02A-E6A9-4CDB-BBEE-54544C5EF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Peer Review Rules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753BF7-18BA-4EF3-B570-8A93AB2C9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feedback roles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9E51E0-258C-4D49-9A01-32A9F8E89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8E28C9-2492-44E9-99CB-81D275C12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D01D98-FE10-43FB-8D10-D38E60014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Swap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B2B5F2-F520-47C6-BA2E-D12C3348D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Trade drafts in pairs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04D3DD-1333-4748-87FA-E4BA9A76D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7E7842-2321-4F0F-B726-1DA1281B1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13A0A3-085D-4397-85BD-A1F8739D8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Revision 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641FC3-4822-4A94-AF25-1D7834FFF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Revise with notes</a:t>
            </a:r>
          </a:p>
        </p:txBody>
      </p:sp>
    </p:spTree>
    <p:extLst>
      <p:ext uri="{BB962C8B-B14F-4D97-AF65-F5344CB8AC3E}">
        <p14:creationId xmlns:p14="http://schemas.microsoft.com/office/powerpoint/2010/main" val="1591185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E9BC74-02A4-4960-9D8C-70003323A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2F7FA5-66ED-4971-A529-23328AFC1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D71836-1065-4C2C-B389-37B3431D4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3F9453-E57A-4AE3-A16D-9D98C223C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C11F6B-3DC0-4B8D-9A7E-7E6A79F72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give focused feedback to improve one draft together.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5D2961-DA09-45A6-95B8-4187DF7A0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774BC8-8AC6-4E3B-AEAB-E87C57D5B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065429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0A0C0D-B344-450D-9983-86D03A4D6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14B3B8-53C9-4A4F-9568-B67ED6FB0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2D41D4-5685-437E-8151-A504385F7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EF46EB-02CE-4E30-B1D0-C372D3D46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F2158D-1691-4826-BA12-A8EBB28F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peer editing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B151E0-6B04-4788-9447-392FF317C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65B45C-F2D7-4C21-96E9-CA4235D1F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26A4C4-C0AC-4899-9D7D-55960081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06784B-85AE-48E2-9129-40F0C1B78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peer editing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978C83-B334-4F5A-BE85-66D3F64B0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501441-3241-4529-A5E2-0DA118BF7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09C9D7-174F-4A34-8610-66C221EE2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D29FC0-2ED4-4BEF-830F-D4391A63A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915A7F-6340-40B5-B40F-13A0818D0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give focused feedback to improve…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8F74D0-1990-4D49-9911-3684C209C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BB2C02-F943-47AA-9A01-189CCA2C0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3E6147-4405-4C3F-8158-5E18FB81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6560ED-2172-4313-ABCE-284FD12CE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8AF4EE-83F0-40CF-A366-6BE9459A9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Share final changes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C34CD5-EFC6-40B7-BD0C-B986F913F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029716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0C3F2F0-1FD3-4725-ADF9-BDF36333E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4EE64A-1FB2-4B44-B7BD-F7A3EF05C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14CF82-FD8E-4C43-8F57-6AE8076ED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C622A0-5999-4C6A-8B6E-8606CDCE1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F816F4-8400-4544-831E-E63ED7C17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E5251C-65EF-4B72-99F9-E7AA77615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D30FFA-04B3-46A2-A859-B812E1E70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745051-5B1A-40DF-8B58-07278937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5F9A2A-9800-4D19-A6CD-4F26778A7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Model one strong comment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A256E5-1C08-4EE7-90DF-6039F2840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98B5B3-DC51-4294-B026-ED8A67149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8BD32F-C77D-4097-AF8C-273827332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22C3B9-03FF-43DE-AD38-7FA0F6503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feedback roles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743531-C487-444C-A4C8-E5F7346AD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D8D80B-1099-4760-8A4C-2071FD27C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32BD95-7E4A-4EF9-8276-7DBAF554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865A2D-5651-47A8-923E-5C3469D38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Trade drafts in pairs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63A76D-89F3-4A62-B0CC-977E3A935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DEBABD-F7A4-45D1-ACD4-D3CF1E31E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01F60D-E0FF-4798-AEC9-083F25549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CF4EEF-AB0B-46EF-8343-818267E1E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Revise with notes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A043E5-0025-4442-B9A1-415B2726E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CB00F1-774C-413C-A156-5C34F72FA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B8B7DC-CC55-45E8-B6E9-9BD1B2BC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AF5E8D-9098-455B-A756-8EA3BFDC2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final changes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FFA86E-7CC0-4EB7-945D-C76E1DD97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535390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38EC0D-8727-406C-A7F8-D4D1F6A4D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23F457-B787-4672-90EC-EB53CA120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DC53BD-D119-44C1-B99B-976C7CC22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C7A313-0C31-48D4-A680-EE91DA90F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421E08-B2FD-4EFB-970A-6F6222D5D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peer editing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5D8792-0F62-4B0C-A1F5-0FD046049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DBF8EA-6045-495B-9957-B9E63DD19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73CC23-28A0-433A-B0D7-F5F8E6EF2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7635C6-C62F-4CF5-918A-FE9E2701A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3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Comments stay vague like 'good job' or 'fix this.'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7D994E-52E5-49F2-9C69-1F09771CB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35B4FE-84B8-497B-844A-4BBD06C1F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5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 rush through feedback without a clear focus.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49F4A6-4167-44C5-BB96-50549CEA4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73B8BF-68D5-445B-8196-78C310D85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Writers are unsure what to revise first.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81359A-6458-4B04-8BE5-700FF3AC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9DBEB0-AB7E-483E-8253-777982D96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0D7A45-3BD9-4A09-95E4-D573FB7AF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A95624-EBF8-40D7-9F51-AAAF6CD7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5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points to one idea, one example, and one fix.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AB2F6C-4393-44F3-9CAC-0E2C4CDC9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6B1682-58D5-4441-AF1B-8F74D862D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7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revise with a shared checklist and purpose.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370452-1EB8-4839-81B3-CCA6E7F49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78AC02-C884-419B-BC65-5C84F3A9B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Drafts become clearer, stronger, and easier to present.</a:t>
            </a:r>
          </a:p>
        </p:txBody>
      </p:sp>
    </p:spTree>
    <p:extLst>
      <p:ext uri="{BB962C8B-B14F-4D97-AF65-F5344CB8AC3E}">
        <p14:creationId xmlns:p14="http://schemas.microsoft.com/office/powerpoint/2010/main" val="31808598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C62948-11CA-49E4-9937-E4A19EC4E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1792BA-EF49-40EF-8E80-0245A3CC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91390F-9583-40D8-B520-09F805E54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F400A8-6CC4-4927-A173-249A85556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815F4E-27BB-4C2A-ACCC-35E7EE5E9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44A196-50B4-4688-9FE4-367F44B5A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D2E3C1-9A06-43DC-9BEB-D2DB98DEB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8E4EA9-CD06-4260-AF4E-BDA495B36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1BCD97-C3E6-4B36-AF83-7D9659E96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MIDDLE SCHOOL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CF9496-453E-432A-817A-589214163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Simple peer review structure for short writing tasks.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044C14-F7BD-4461-8A9F-3E9413290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005B04-1315-4803-97F3-6D1B4F583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189E2A-61B8-4987-9C2E-D96277986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64A27D-DAB8-46C3-94B2-720A64627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ELA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61F739-320F-4EB8-B41E-4EEA6AC8F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class routine for giving helpful draft feedback.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326271-F79E-499E-9924-C6D137250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B74D20-2992-4765-B7E1-DCBB5530C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4BB1F8-7942-49E8-8054-30C6F351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063A87-4910-4F40-8F73-3ABB7EC13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 TUTORS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E43B42-C73A-44EE-A55C-4D1950416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guided way to comment without rewriting for peers.</a:t>
            </a:r>
          </a:p>
        </p:txBody>
      </p:sp>
    </p:spTree>
    <p:extLst>
      <p:ext uri="{BB962C8B-B14F-4D97-AF65-F5344CB8AC3E}">
        <p14:creationId xmlns:p14="http://schemas.microsoft.com/office/powerpoint/2010/main" val="102548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772E06A-704B-41BB-A529-B56C5D776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FD7061-8E0F-4E9F-B21B-4FB1CD50F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0F40B8-C5CB-448D-B910-CACC388D9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498E32-7E1D-4299-88F7-43F76FAC4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52D530-1F8C-4FDD-9D39-86C628B17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AB8EA4-7FA3-4416-A32B-292EBE39D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290F7D-4760-444F-904E-279FE47CD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C2571E-DF45-4FA9-ABA7-0283D9F8D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E34884-D59C-46DC-8BA4-D203BD6B5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D231A4-4C39-4748-88B8-63021974C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A6C065-9874-45E5-BEB7-602F85934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Model one strong comment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A74F32-8E21-4735-A41D-D7A8BC311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17F40C-69D4-4C95-BDC5-447BBCFAF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AAE885-4101-45E4-91EB-CAC0506F0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E121BB-302C-4D2B-A4FB-436B207FA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FA8A6D-B488-4261-8C3D-9F8570F97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3AD238-3BFE-4AAC-A56E-15B99B5D4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feedback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852A48-DC1B-467D-B688-EBB73ECA6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AC443D-66CD-4DFF-AFF6-9A3C09E1D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87E963-D93E-426F-A6A5-D4ADAF380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7E8656-4916-4CBD-B21E-0CF0D19A2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9D237C-FE14-4331-ADD5-E45845371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351EE7-9C5E-430F-A7E3-C5FB892D9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Trade drafts in pairs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3A37C7-4676-407A-BF8E-EEA7CF0B5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55AA58B-9DE8-4C08-B948-B4636C331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CB8428-DDC1-4C3B-8E47-6FA39AA88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5A33901-362F-4D03-89B1-517A6B0BB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9DE0654-6D47-4152-9C3D-38513E994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25AA40A-8703-40B0-95D5-5CBEE4A80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Revise with notes</a:t>
            </a:r>
          </a:p>
        </p:txBody>
      </p:sp>
    </p:spTree>
    <p:extLst>
      <p:ext uri="{BB962C8B-B14F-4D97-AF65-F5344CB8AC3E}">
        <p14:creationId xmlns:p14="http://schemas.microsoft.com/office/powerpoint/2010/main" val="110559018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9FCE17-F902-4944-A0E7-D12391E55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B2D16B-E48B-4294-A93B-ADACFF585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522394-575D-422E-ABEB-C438B441E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63A603-8FBD-4D0D-8BEA-1B3C0225B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25B746-654B-4C68-AFA4-93448B82B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peer editing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796CE7-3074-4392-BF99-00A611189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A3431C-6FB5-41D7-8664-BE54A942C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97904C-E10C-438F-9BE4-FA4A4F6C6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class help each writer improve one paragraph without taking over the draft?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E29480-35DF-431A-8973-2A2967B85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6EA471-34E5-4E7F-85B5-6593B4475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D7999D-62C5-4690-87DF-709B3FA26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13D32D-D5A0-4309-A4D0-8081775B4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feedback roles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4AB384-8A08-4429-8FF8-6667F3127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99EEDC-874F-4F4A-A574-3F6C9E700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2B5204-C828-473E-AAAB-A3265294A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Trade drafts in pairs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6501AE-27E1-4685-91BF-84485B9DE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BF6D29-4EB2-42FB-95E1-87EFF7B05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94FFE8-7276-44C8-9E20-7EDC1D9EE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final changes</a:t>
            </a:r>
          </a:p>
        </p:txBody>
      </p:sp>
    </p:spTree>
    <p:extLst>
      <p:ext uri="{BB962C8B-B14F-4D97-AF65-F5344CB8AC3E}">
        <p14:creationId xmlns:p14="http://schemas.microsoft.com/office/powerpoint/2010/main" val="32714102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796FD87-5AF8-4522-8FE3-7DC4BAE9F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55BDF0-9874-4A1A-9B0E-540CF9B08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009FDD-1F56-44AC-B7A9-C71518FD6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C22D05-2870-4564-A2C5-AE1848364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B1564B-6D2F-40BA-ADB2-4AC4A3EB2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peer editing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B6E0FE-0226-4B92-8803-CE43DD2E2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D02D4B-09AB-4FEC-8F0A-631A7431D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3E7117-8470-40F7-AB62-DE7B36F23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C85851-7389-41D0-BAE0-4C9B48514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Model one strong comment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31857E-7D8A-4556-98B0-575100F0B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FAE573-B7F0-4B36-9196-992C2F1E0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381DB6-1797-481E-AEAB-3E0908DD7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A42D0F-95F1-4D28-ADD1-3D902B958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E38DF4-48B7-4FCE-BAAB-638D441B9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feedback roles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B76BBE-9C83-4C4C-AEF5-354B273BA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9055D4-C6F4-4B99-9EF8-B4CE354BB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C0027B-2146-4064-929B-C0E6FEC6F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50A3A4-175A-436D-BE33-AACF31FBC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36BC60-7B28-4255-BEBA-21BB29C2D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Trade drafts in pairs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AB7D37-E186-4A1F-A11A-F45F04147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A7C7FA-39EE-42CC-9E61-4D136E4E4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59602B-1BC8-4841-B8C7-2AC4A1ED7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098E2E-19C6-425F-9F07-561BEB7CB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5E8CC0-1A15-4651-92CB-0C813FC18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final changes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9195F5-A69C-4580-B0EE-F5A1FAEE9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943445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0868AC-AC67-446B-928A-7B1A50DA4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0C6845-1ED2-4DC8-8E17-A6DE9296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85ACE8-5714-4F80-BB89-6131FE0FA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Peer notes turn rough drafts into stronger writing.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14AA72-874A-4EDA-BE5A-6DBD130C6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EC4F73-DF84-4751-8D09-CB8B9C3F4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434A2E-E6B8-4009-9FA6-A08DB2500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3DD265-1CEB-42F6-85FE-107C9F9D7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697130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2026-10-01T09:05:05.2870000Z</dcterms:created>
  <dcterms:modified xsi:type="dcterms:W3CDTF">2026-10-01T09:05:05.2870000Z</dcterms:modified>
</coreProperties>
</file>