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62f20f0befc4bf8" /><Relationship Type="http://schemas.openxmlformats.org/officeDocument/2006/relationships/extended-properties" Target="/docProps/app.xml" Id="Rd607cab21ff1460c" /><Relationship Type="http://schemas.openxmlformats.org/officeDocument/2006/relationships/officeDocument" Target="/ppt/presentation.xml" Id="R79b83d7d9c4e46d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b9ddea747e498b"/>
  </p:sldMasterIdLst>
  <p:notesMasterIdLst>
    <p:notesMasterId xmlns:r="http://schemas.openxmlformats.org/officeDocument/2006/relationships" r:id="R4ee86cd8b2884954"/>
  </p:notesMasterIdLst>
  <p:sldIdLst>
    <p:sldId xmlns:r="http://schemas.openxmlformats.org/officeDocument/2006/relationships" id="256" r:id="Rd7028efc40b54f83"/>
    <p:sldId xmlns:r="http://schemas.openxmlformats.org/officeDocument/2006/relationships" id="257" r:id="R51b6d9581a704de2"/>
    <p:sldId xmlns:r="http://schemas.openxmlformats.org/officeDocument/2006/relationships" id="258" r:id="R44e84680a92f495a"/>
    <p:sldId xmlns:r="http://schemas.openxmlformats.org/officeDocument/2006/relationships" id="259" r:id="Rc0921b0fe4d941b5"/>
    <p:sldId xmlns:r="http://schemas.openxmlformats.org/officeDocument/2006/relationships" id="260" r:id="R700eb2fc71e54cc2"/>
    <p:sldId xmlns:r="http://schemas.openxmlformats.org/officeDocument/2006/relationships" id="261" r:id="Rd2719df0fea641bc"/>
    <p:sldId xmlns:r="http://schemas.openxmlformats.org/officeDocument/2006/relationships" id="262" r:id="Rf0ad6d869da34b90"/>
    <p:sldId xmlns:r="http://schemas.openxmlformats.org/officeDocument/2006/relationships" id="263" r:id="R105075f697d3415a"/>
    <p:sldId xmlns:r="http://schemas.openxmlformats.org/officeDocument/2006/relationships" id="264" r:id="R2f023c2a5cc04375"/>
    <p:sldId xmlns:r="http://schemas.openxmlformats.org/officeDocument/2006/relationships" id="265" r:id="R0fb0519e5c544e13"/>
    <p:sldId xmlns:r="http://schemas.openxmlformats.org/officeDocument/2006/relationships" id="266" r:id="Rf93afed86be3452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24e59bafc814d6f" /><Relationship Type="http://schemas.openxmlformats.org/officeDocument/2006/relationships/slideMaster" Target="/ppt/slideMasters/slideMaster1.xml" Id="Rb8b9ddea747e498b" /><Relationship Type="http://schemas.openxmlformats.org/officeDocument/2006/relationships/notesMaster" Target="/ppt/notesMasters/notesMaster1.xml" Id="R4ee86cd8b2884954" /><Relationship Type="http://schemas.openxmlformats.org/officeDocument/2006/relationships/presProps" Target="/ppt/presProps.xml" Id="R3b53b6366fae473b" /><Relationship Type="http://schemas.openxmlformats.org/officeDocument/2006/relationships/tableStyles" Target="/ppt/tableStyles.xml" Id="Rbb0e1ac92dff43e3" /><Relationship Type="http://schemas.openxmlformats.org/officeDocument/2006/relationships/slide" Target="/ppt/slides/slide1.xml" Id="Rd7028efc40b54f83" /><Relationship Type="http://schemas.openxmlformats.org/officeDocument/2006/relationships/slide" Target="/ppt/slides/slide2.xml" Id="R51b6d9581a704de2" /><Relationship Type="http://schemas.openxmlformats.org/officeDocument/2006/relationships/slide" Target="/ppt/slides/slide3.xml" Id="R44e84680a92f495a" /><Relationship Type="http://schemas.openxmlformats.org/officeDocument/2006/relationships/slide" Target="/ppt/slides/slide4.xml" Id="Rc0921b0fe4d941b5" /><Relationship Type="http://schemas.openxmlformats.org/officeDocument/2006/relationships/slide" Target="/ppt/slides/slide5.xml" Id="R700eb2fc71e54cc2" /><Relationship Type="http://schemas.openxmlformats.org/officeDocument/2006/relationships/slide" Target="/ppt/slides/slide6.xml" Id="Rd2719df0fea641bc" /><Relationship Type="http://schemas.openxmlformats.org/officeDocument/2006/relationships/slide" Target="/ppt/slides/slide7.xml" Id="Rf0ad6d869da34b90" /><Relationship Type="http://schemas.openxmlformats.org/officeDocument/2006/relationships/slide" Target="/ppt/slides/slide8.xml" Id="R105075f697d3415a" /><Relationship Type="http://schemas.openxmlformats.org/officeDocument/2006/relationships/slide" Target="/ppt/slides/slide9.xml" Id="R2f023c2a5cc04375" /><Relationship Type="http://schemas.openxmlformats.org/officeDocument/2006/relationships/slide" Target="/ppt/slides/slide10.xml" Id="R0fb0519e5c544e13" /><Relationship Type="http://schemas.openxmlformats.org/officeDocument/2006/relationships/slide" Target="/ppt/slides/slide11.xml" Id="Rf93afed86be3452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18ab20d880b45a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381af3a28ca4c5e" /><Relationship Type="http://schemas.openxmlformats.org/officeDocument/2006/relationships/notesMaster" Target="/ppt/notesMasters/notesMaster1.xml" Id="Rce57af5310524c1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c0c5afa0a4d408c" /><Relationship Type="http://schemas.openxmlformats.org/officeDocument/2006/relationships/notesMaster" Target="/ppt/notesMasters/notesMaster1.xml" Id="R78afb72d520b41d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d1ae06a92424ba3" /><Relationship Type="http://schemas.openxmlformats.org/officeDocument/2006/relationships/notesMaster" Target="/ppt/notesMasters/notesMaster1.xml" Id="R4f47e620656445b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a14fc1c40154fb1" /><Relationship Type="http://schemas.openxmlformats.org/officeDocument/2006/relationships/notesMaster" Target="/ppt/notesMasters/notesMaster1.xml" Id="R8bcb7e31b6644f2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27e461e67f14ae4" /><Relationship Type="http://schemas.openxmlformats.org/officeDocument/2006/relationships/notesMaster" Target="/ppt/notesMasters/notesMaster1.xml" Id="R0c5a5a7f20a34d2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40b81a8dd8047cb" /><Relationship Type="http://schemas.openxmlformats.org/officeDocument/2006/relationships/notesMaster" Target="/ppt/notesMasters/notesMaster1.xml" Id="R384d6e0067874db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9d6072163d843bc" /><Relationship Type="http://schemas.openxmlformats.org/officeDocument/2006/relationships/notesMaster" Target="/ppt/notesMasters/notesMaster1.xml" Id="Re7ecf1dc83fa4a0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ee10da0acc04394" /><Relationship Type="http://schemas.openxmlformats.org/officeDocument/2006/relationships/notesMaster" Target="/ppt/notesMasters/notesMaster1.xml" Id="R9ce6c9338bed402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1b7a31c332341dc" /><Relationship Type="http://schemas.openxmlformats.org/officeDocument/2006/relationships/notesMaster" Target="/ppt/notesMasters/notesMaster1.xml" Id="R4541b4790de14bc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a54801736444185" /><Relationship Type="http://schemas.openxmlformats.org/officeDocument/2006/relationships/notesMaster" Target="/ppt/notesMasters/notesMaster1.xml" Id="R649df8111b734fb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945faef82eb4daa" /><Relationship Type="http://schemas.openxmlformats.org/officeDocument/2006/relationships/notesMaster" Target="/ppt/notesMasters/notesMaster1.xml" Id="R496ef6be1477484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34872352da43f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189351b8b914096" /><Relationship Type="http://schemas.openxmlformats.org/officeDocument/2006/relationships/slideLayout" Target="/ppt/slideLayouts/slideLayout1.xml" Id="Rb7dd4de50eed47c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7dd4de50eed47c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c3816abbe14e26" /><Relationship Type="http://schemas.openxmlformats.org/officeDocument/2006/relationships/image" Target="/ppt/media/image.png" Id="Rf8fd9c7167a045a6" /><Relationship Type="http://schemas.openxmlformats.org/officeDocument/2006/relationships/notesSlide" Target="/ppt/notesSlides/notesSlide1.xml" Id="R1166b250c4c1445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97c349d4f54224" /><Relationship Type="http://schemas.openxmlformats.org/officeDocument/2006/relationships/notesSlide" Target="/ppt/notesSlides/notesSlide2.xml" Id="Rbd6b55b9c60349c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7af3bc5e904c73" /><Relationship Type="http://schemas.openxmlformats.org/officeDocument/2006/relationships/notesSlide" Target="/ppt/notesSlides/notesSlide3.xml" Id="R914cb1ba6b434f8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f8376e292c4cee" /><Relationship Type="http://schemas.openxmlformats.org/officeDocument/2006/relationships/notesSlide" Target="/ppt/notesSlides/notesSlide4.xml" Id="R887b76ff4c23468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fe72afd7f642c6" /><Relationship Type="http://schemas.openxmlformats.org/officeDocument/2006/relationships/notesSlide" Target="/ppt/notesSlides/notesSlide5.xml" Id="R29a1f19c209a4ba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36b44a26d34c2c" /><Relationship Type="http://schemas.openxmlformats.org/officeDocument/2006/relationships/notesSlide" Target="/ppt/notesSlides/notesSlide6.xml" Id="Rfc1e25e399da4f8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5452450c47414c" /><Relationship Type="http://schemas.openxmlformats.org/officeDocument/2006/relationships/notesSlide" Target="/ppt/notesSlides/notesSlide7.xml" Id="R565056b09c67461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df1332feae4907" /><Relationship Type="http://schemas.openxmlformats.org/officeDocument/2006/relationships/notesSlide" Target="/ppt/notesSlides/notesSlide8.xml" Id="R0e6071a840ce4fe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89811f1d964d85" /><Relationship Type="http://schemas.openxmlformats.org/officeDocument/2006/relationships/notesSlide" Target="/ppt/notesSlides/notesSlide9.xml" Id="R279afbbe67354ac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b384030169485a" /><Relationship Type="http://schemas.openxmlformats.org/officeDocument/2006/relationships/notesSlide" Target="/ppt/notesSlides/notesSlide10.xml" Id="R4b201dc18acf417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8d0b395b0646b5" /><Relationship Type="http://schemas.openxmlformats.org/officeDocument/2006/relationships/notesSlide" Target="/ppt/notesSlides/notesSlide11.xml" Id="Raac8828f3b534c6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BEE190-234E-4703-B3A5-5BEECDA3C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BEECE9-FF32-4D39-B262-1636E299C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789DAC-7481-40C8-B765-53961F27A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Physical Education Lesson Plan Sample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801982-01EF-4593-9F77-56DB701CF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Coach Rivera’s grade 7 lesson builds stamina, teamwork, and safe movement skills.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10B916-F80A-4689-962A-AEADADFD4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B0BD6E-537A-439A-8F1B-953772DB8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1987D7-7C1D-4583-AD9C-6B693C270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07BFAF-E2D6-4A05-BCB5-723F7B512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fd9c7167a045a6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73536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0C9EB5-71FD-454B-8024-9950C1B37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E682AC-74C4-436D-B62A-1C93B8AFF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96ACB2-E563-4FDE-B61F-494498D01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366FB5-FECA-47C7-B0E9-D90CC2EA9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5C3AC1-8ECE-4B83-B60B-B89A12FEA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physical education lesson plan sample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DC1025-238F-4646-8018-7413749CF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3AA47B-1F46-438E-8DCB-CE2BF2D64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7FB46D-27B2-409F-A8E3-41DB83638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3D44B6-6148-4DA5-9C0C-16E41A19A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Check safety gear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FFC1CB-4B2F-4524-BA71-A4E617CDA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73E721-726C-4002-B1D2-286A0FDA7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759083-2854-4D1A-8B7C-4A911E543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Warm-Up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7AF5F6-7C31-4BF3-8FE6-0F05F9C75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4BBD96-F7C0-4525-BF53-872562BDD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3BFA8E-4EF8-423A-82EA-2EEA96B0B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5BACA2-0240-471B-A550-68B7602FF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Skill Practice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E3A7E6-0BC7-433D-858C-8617AE00B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Run relay stations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63B387-AC77-461D-94A4-88B2DF00B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C6A8D6-6B82-4931-881C-F3550A198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9D34C3-0C9D-4F6C-8852-6FD31CC3E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488183-2914-43D7-AF77-73A495F39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Coach teamwork cues</a:t>
            </a:r>
          </a:p>
        </p:txBody>
      </p:sp>
    </p:spTree>
    <p:extLst>
      <p:ext uri="{BB962C8B-B14F-4D97-AF65-F5344CB8AC3E}">
        <p14:creationId xmlns:p14="http://schemas.microsoft.com/office/powerpoint/2010/main" val="10509408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585AC3-61A3-4A06-87AF-B7287810F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5F4755-7234-4281-841A-75242A070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AEB1BE-7F81-43E7-A820-A070B1F9E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72873F-0EF7-4FAF-9968-243338349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AD05FB-5CEE-4CE8-A638-1B55D2B13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warm-up, relay drills, and reflection turn PE into a clear class flow.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066BB5-86D7-490E-B1F2-6E586AD9A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95514A-B352-4689-AEB1-0BB751B14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539404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EBC5CF-FB2B-4CEF-AD40-B2B8DE4CB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D65CE0-103F-44F7-B1C8-796CDF27A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520429-7506-441D-B5B0-6C6B1F951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3C1323-CCAA-40B8-9F94-143093EEF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E5B8B6-96BF-4343-9AA7-42209E937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physical education lesson plan sample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B1E093-EC36-4BDF-B060-E0F812E2C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E95F03-1303-4EB5-BD83-2E69A05D1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BF70ED-E40E-44FF-9C45-3EE0CBE55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EAC588-1637-4CB9-A1C5-3D53CBC16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physical education lesson plan sample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E62700-68DB-456E-ADD8-B78488FAA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6C449D-9D67-4A90-86C0-4E1DF36D3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DBCC36-0448-48D3-B3FE-639D7EC83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CD7F6C-429D-4F11-B008-6760349CD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2AB61B-7CAE-433B-99FD-B6CA8EB4F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warm-up, relay drills, and reflection 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8BB4AB-9FF7-4986-A912-267A3A5A0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AF408F-CB23-4FBC-8F57-37A5E223B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EB48EB-B2B2-43C8-B5A4-4AC74A5C8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10D45D-6F6E-49E6-9BC4-DC1A4F7D5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19873F-679E-457C-B820-06B2815FD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Close with reflection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B1849FC-62C9-4702-974E-F213F813C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279411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4FD95DE-556C-4B54-A46E-FF1CA203E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78DEE4-59FB-4B7A-A16D-9FE953657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A24A07-4113-42CF-BEA8-BAC8608DB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E398CF-2328-46F4-A2AE-D95DE1743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E047A8-DBF3-44DA-84C3-5A1542B9A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4F154F-5018-4D86-A8B5-EA4457875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05F7B6-C71B-40C9-AD76-680D47CA1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862AAC-E38B-46AC-9D4A-D0CAA9C3A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73C173-1BF9-40DF-881A-5BAA4FACE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Check safety gear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25C5B2-0F69-46C5-939C-3923747D9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B089CE-6AF3-4CAE-9FDF-CF21FDADB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B16ED2-217C-4AB8-B929-9D9BBFE8D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B497CE-7CD3-42D9-B7FA-1F0B243C7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397FB5-E4DE-44C1-BB68-52830F8D8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43AACD-9772-4C8A-BF52-BB1615041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7E4236-5392-41EE-A78E-2AC082922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23AEC1-1DD6-4B86-A938-2D3772B80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Run relay stations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C77197-E945-49FF-93AB-7087AEFCC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29491F-6C2B-4E58-88B8-16F6874ED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940DB0-EFD9-47FF-B888-73417D95C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B5A75C-5761-4FA1-BFCF-895514063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Coach teamwork cues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4A9C5B-0F18-4FC0-8DCF-15FB35539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5E1E9FA-DABD-4908-B3F2-F8D32541F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3D85B7-F1AB-40BD-A6CF-6F5133B37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26D0D73-632F-4204-945D-15AF033A5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Close with reflection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09CF002-15F9-4A89-87E6-BBECF59B5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443706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2AC7FC-7593-4258-93E2-1C83EE562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92A4B2-CCCE-46DA-9929-1DE5AD301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6E6867-3E84-4783-98DD-AD73712DB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BFD59D-8223-4B24-BF03-A99D02A0A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E0A063-B633-47CB-9BE3-ADF482979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physical education lesson plan sample: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7EA346-E054-4C13-BB6B-3B247EFF8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73FDB9-6CCD-4A41-BCFC-97634E99F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95614C-73FC-4CBB-B026-243E269F2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94E932-52BA-46B8-B4C4-B1008F87D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2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Students start moving without clear directions.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83FF5B-ECD4-4D77-9482-475C28FBE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0E42AA-431C-40AC-82BD-EBC0C612E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Activities feel disconnected from the lesson goal.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3CF665-551E-4767-9139-CFC3A68E2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F6630D-61A7-4557-A67B-DA070E6DB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class ends without a quick review.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8DA01C-CD43-487A-A207-13C2D5B05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41B77C-0EC6-47A7-A499-80A4BE53F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A01844-2755-4E7F-906F-9D4DC7F10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7B7B5D-E6A8-4D95-8421-8F8E05A43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5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has a clear purpose and transition.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442F99-4B21-49F6-ACFB-E94B7C756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817D20-0BE4-41FD-88B8-07A9FF6D9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5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stay engaged through simple team tasks.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02A5D7-4BAB-4A6E-9227-BA8544917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143D52-22FB-43D4-8AB7-F6C5D8698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ends with a short, useful recap.</a:t>
            </a:r>
          </a:p>
        </p:txBody>
      </p:sp>
    </p:spTree>
    <p:extLst>
      <p:ext uri="{BB962C8B-B14F-4D97-AF65-F5344CB8AC3E}">
        <p14:creationId xmlns:p14="http://schemas.microsoft.com/office/powerpoint/2010/main" val="62267954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F5C2D6-05D6-4A23-ABEA-02D287F7D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2D89F2-3163-4103-AB13-866A846BA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335B4F-122A-4DC7-9A88-B54343F41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0D9339-AD41-4F90-8827-F973F81F8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F320C1-6AF2-45EC-9921-30442B9DC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4997C8-BBBC-4CD3-BBA1-60630251A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6E015F-DD7D-4BAB-8C75-50ED02238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A35CD7-C93E-4385-B2B5-D7610EF4F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7B9BB9-6A0B-4359-8C91-FE5B55D1A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PE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817197-D50A-4148-A2DA-B32E25729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class structure for active, well-managed lessons.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098DD5-CFA6-411C-B04A-AC41C33AF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FA1E92-6AB8-473B-AD2F-0E1D8EC09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DEC533-6449-4FF6-9EC0-4234E4464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BAFE5F-B090-47E9-825E-06CB745C3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SCHOOL TRAINERS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D355A7-DA42-4F20-99CD-BAF615D0E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practical example for coaching movement and participation.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72446E-450A-4FAB-9F12-F9A790795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057918-D104-4048-8BB3-709159965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09EF0B-0262-4D4C-9E5E-E909384E5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41EA4B-068B-48D7-B0F3-80EF7BD9E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TEACHER TRAINEES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FFFF6D-420E-441C-ACC4-C5D5D7433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model for planning an age-appropriate PE session.</a:t>
            </a:r>
          </a:p>
        </p:txBody>
      </p:sp>
    </p:spTree>
    <p:extLst>
      <p:ext uri="{BB962C8B-B14F-4D97-AF65-F5344CB8AC3E}">
        <p14:creationId xmlns:p14="http://schemas.microsoft.com/office/powerpoint/2010/main" val="269175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3C34AED-68FC-4DA2-B2A1-AB2E8AE2E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96315C-7C63-4357-8272-78256148F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14AF1B-21DB-4160-B08B-05FE0146E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52DAC2-418A-485C-867B-37FFF3C0F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FAC27E-E4CB-4812-8045-31BE4F71A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0C25A3-8D63-4FE6-BB28-EED5EAEE6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142181-A80E-401F-86BF-884E90B42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373C3F-4479-42C0-BC57-F0C3E47AB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61FDB4-02D5-4D6B-AFEB-1C7CABC85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9E7A3C-592D-4AF0-8C81-DCE819C50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2915CD-88BA-4A07-8012-675B54623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Check safety gear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2483C5-1BB4-4824-9355-C3654ED5C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BDACD9-C035-47ED-A1F6-7FB46F105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AE3B4D-5B19-46A6-BCF7-BE6F2DEB8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F36B84-CE5C-495B-882C-989C7CDE8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731192-75D2-4CE5-A44F-6FDDE830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605265-EC1E-414C-85DB-B6DA443A8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909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748704-0A4F-4932-91FA-C4D4BFBAE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999554-61E6-47F2-A46B-DAE264745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B57D66-DDA6-4AE1-A24F-01B9DD866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219FF9-0B9E-4510-825C-AD847D5A8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F09D92-755C-486C-94D8-3BB23FDDF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CCA92C-0E0A-4053-A466-67B3E4B0E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Run relay stations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48782C-2D5B-42A9-A3D2-B242A971E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024251-91C6-4E6E-B15A-91022BB1E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A9E40F0-3717-4404-BB02-ACB23249E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73F7BE6-EDE2-4EEC-8175-0AC1475E3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4A18C54-5AE0-442E-A6DF-FEF4F9600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4A45991-165F-45A4-82E0-B9292AC68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Coach teamwork cues</a:t>
            </a:r>
          </a:p>
        </p:txBody>
      </p:sp>
    </p:spTree>
    <p:extLst>
      <p:ext uri="{BB962C8B-B14F-4D97-AF65-F5344CB8AC3E}">
        <p14:creationId xmlns:p14="http://schemas.microsoft.com/office/powerpoint/2010/main" val="48529880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21AEFA-C585-46D6-9828-9C4DFCFB9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F36A9F-40BB-4006-B831-0DA749FAA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901A10-643E-40A1-9C4C-87087B33E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24DCAD-9264-4288-8B08-54AC7F0DB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D7D35A-E64B-45B5-9540-9AD12C7CA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201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physical education lesson plan sample: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2FC3AC-1992-4C12-BD45-628B8AA26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CCB1EA-5DB3-473B-911B-DB78C6E3D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0B3C80-F894-4AC6-860E-5517AFE0C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1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Coach Rivera guide a focused PE lesson that keeps students active and safe?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12E69A-E4E1-4D97-BBD7-FEE5EAB7D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ED1A17-17CB-48C8-887A-0B68EF4CF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24B110-1051-4A53-BDD3-33D39A723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0419B7-C55A-4A38-831D-C782206BB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D0CE33-E79B-4C7A-B5AC-3FB56A3B2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664682-A8E8-4FF3-A68A-6C107D0E3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F690B1-1074-44CB-A082-F4C8BEA97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Run relay stations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EEFD8A-9A70-4A9F-B295-A223C3C96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2C6EC0-88B3-4F01-BECF-93AEA2729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ED26CE-083C-40D7-9410-249773D4D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Close with reflection</a:t>
            </a:r>
          </a:p>
        </p:txBody>
      </p:sp>
    </p:spTree>
    <p:extLst>
      <p:ext uri="{BB962C8B-B14F-4D97-AF65-F5344CB8AC3E}">
        <p14:creationId xmlns:p14="http://schemas.microsoft.com/office/powerpoint/2010/main" val="7493330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4863AD-394A-4C9D-848F-72DC395B4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EC4DCA-C8E0-4C42-BC22-8F58E379E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45A004-32B2-4533-8996-193CC50BF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82DB47-BA2A-4D14-B975-826993BE3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D462DA-E7D6-47B9-853A-04CE2F13E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physical education lesson plan sample: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266CBF-3A29-4E40-86C5-6357D3ACD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3E6156-870E-47D6-8D7C-BF98609D9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D3BE26-380A-4AAD-8E34-7A1B6EE05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C96289-B4CE-45C8-AAF5-B27100F7B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Check safety gear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2D0C9F-A4DD-4EF7-83B2-1F3D8F335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7BFBD7-0A50-4990-947D-B393DB0DF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817944-4FC9-4600-840F-4607E0C3D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4F5FE3-FCB4-4139-9E87-F6F1BA61A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435A6D-30EC-4F45-8348-63D3E9162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Lead dynamic warm-up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A7CA97-14EE-451A-B725-FBEC85874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C93BB7-2E4A-440B-ACA7-7D8210DBA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779BF2-616F-44A4-BADC-A9B978111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A1EB0E-5D8D-43A1-BF8C-411D7825C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4D8259-D3DC-41DB-B3C7-AFF090BCB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Run relay stations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BEA2C4-760F-483A-8764-70698F03A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6FE8BF-260D-4204-A9D0-D4DCB02EC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07621A-F30A-4E1C-AA4F-7E22A3A32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315F7D-4EE4-41F4-B63C-A38315D89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A8FD3C3-0697-49E1-AFFF-05C29B059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Close with reflection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FCD988-D167-496C-AB82-3B0108D0B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13062057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7A934D-C7A5-495B-836B-4F22831C6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B050A7-3C1A-41E9-A44D-4AF6431B0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525234-F632-4DB0-9AA1-2B36B98BF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plan helps every student stay active.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0EE2CD-8943-407D-90D0-B0F92D8C4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0D4311-656C-4007-8CCA-507EB8664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0C77BF-935F-4A2E-AEA6-268648ECA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0C7752-2FF0-40FF-8DF8-7806DC1F3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751134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2026-10-01T22:01:41.2160000Z</dcterms:created>
  <dcterms:modified xsi:type="dcterms:W3CDTF">2026-10-01T22:01:41.2160000Z</dcterms:modified>
</coreProperties>
</file>