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e4154727236469b" /><Relationship Type="http://schemas.openxmlformats.org/officeDocument/2006/relationships/extended-properties" Target="/docProps/app.xml" Id="R4ada3958d56b46a2" /><Relationship Type="http://schemas.openxmlformats.org/officeDocument/2006/relationships/officeDocument" Target="/ppt/presentation.xml" Id="Ra26469966f86454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79816b0be134ae6"/>
  </p:sldMasterIdLst>
  <p:notesMasterIdLst>
    <p:notesMasterId xmlns:r="http://schemas.openxmlformats.org/officeDocument/2006/relationships" r:id="R4a54486a285e4fa6"/>
  </p:notesMasterIdLst>
  <p:sldIdLst>
    <p:sldId xmlns:r="http://schemas.openxmlformats.org/officeDocument/2006/relationships" id="256" r:id="Rda4c466ec6314ff9"/>
    <p:sldId xmlns:r="http://schemas.openxmlformats.org/officeDocument/2006/relationships" id="257" r:id="Rcdd181a7036741b7"/>
    <p:sldId xmlns:r="http://schemas.openxmlformats.org/officeDocument/2006/relationships" id="258" r:id="R5903f45427a34338"/>
    <p:sldId xmlns:r="http://schemas.openxmlformats.org/officeDocument/2006/relationships" id="259" r:id="Rff0506d549c04d5a"/>
    <p:sldId xmlns:r="http://schemas.openxmlformats.org/officeDocument/2006/relationships" id="260" r:id="Rdb8b56d09b0b4a35"/>
    <p:sldId xmlns:r="http://schemas.openxmlformats.org/officeDocument/2006/relationships" id="261" r:id="R5fc6ce5453bf4db5"/>
    <p:sldId xmlns:r="http://schemas.openxmlformats.org/officeDocument/2006/relationships" id="262" r:id="Rc331b7f03d6b40b6"/>
    <p:sldId xmlns:r="http://schemas.openxmlformats.org/officeDocument/2006/relationships" id="263" r:id="Rb361d2cccd6742d1"/>
    <p:sldId xmlns:r="http://schemas.openxmlformats.org/officeDocument/2006/relationships" id="264" r:id="R7ab8c9db04cb49f1"/>
    <p:sldId xmlns:r="http://schemas.openxmlformats.org/officeDocument/2006/relationships" id="265" r:id="R9f2ef54760014d67"/>
    <p:sldId xmlns:r="http://schemas.openxmlformats.org/officeDocument/2006/relationships" id="266" r:id="R026d503ac1814de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14e39f9f9f04960" /><Relationship Type="http://schemas.openxmlformats.org/officeDocument/2006/relationships/slideMaster" Target="/ppt/slideMasters/slideMaster1.xml" Id="Ra79816b0be134ae6" /><Relationship Type="http://schemas.openxmlformats.org/officeDocument/2006/relationships/notesMaster" Target="/ppt/notesMasters/notesMaster1.xml" Id="R4a54486a285e4fa6" /><Relationship Type="http://schemas.openxmlformats.org/officeDocument/2006/relationships/presProps" Target="/ppt/presProps.xml" Id="R73d749bbaadd47e2" /><Relationship Type="http://schemas.openxmlformats.org/officeDocument/2006/relationships/tableStyles" Target="/ppt/tableStyles.xml" Id="Rb9ada96488e54874" /><Relationship Type="http://schemas.openxmlformats.org/officeDocument/2006/relationships/slide" Target="/ppt/slides/slide1.xml" Id="Rda4c466ec6314ff9" /><Relationship Type="http://schemas.openxmlformats.org/officeDocument/2006/relationships/slide" Target="/ppt/slides/slide2.xml" Id="Rcdd181a7036741b7" /><Relationship Type="http://schemas.openxmlformats.org/officeDocument/2006/relationships/slide" Target="/ppt/slides/slide3.xml" Id="R5903f45427a34338" /><Relationship Type="http://schemas.openxmlformats.org/officeDocument/2006/relationships/slide" Target="/ppt/slides/slide4.xml" Id="Rff0506d549c04d5a" /><Relationship Type="http://schemas.openxmlformats.org/officeDocument/2006/relationships/slide" Target="/ppt/slides/slide5.xml" Id="Rdb8b56d09b0b4a35" /><Relationship Type="http://schemas.openxmlformats.org/officeDocument/2006/relationships/slide" Target="/ppt/slides/slide6.xml" Id="R5fc6ce5453bf4db5" /><Relationship Type="http://schemas.openxmlformats.org/officeDocument/2006/relationships/slide" Target="/ppt/slides/slide7.xml" Id="Rc331b7f03d6b40b6" /><Relationship Type="http://schemas.openxmlformats.org/officeDocument/2006/relationships/slide" Target="/ppt/slides/slide8.xml" Id="Rb361d2cccd6742d1" /><Relationship Type="http://schemas.openxmlformats.org/officeDocument/2006/relationships/slide" Target="/ppt/slides/slide9.xml" Id="R7ab8c9db04cb49f1" /><Relationship Type="http://schemas.openxmlformats.org/officeDocument/2006/relationships/slide" Target="/ppt/slides/slide10.xml" Id="R9f2ef54760014d67" /><Relationship Type="http://schemas.openxmlformats.org/officeDocument/2006/relationships/slide" Target="/ppt/slides/slide11.xml" Id="R026d503ac1814de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a7353c9ae9143d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164535f66264b8a" /><Relationship Type="http://schemas.openxmlformats.org/officeDocument/2006/relationships/notesMaster" Target="/ppt/notesMasters/notesMaster1.xml" Id="R6b208e3d2454456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c26e5a5ff0c4c3e" /><Relationship Type="http://schemas.openxmlformats.org/officeDocument/2006/relationships/notesMaster" Target="/ppt/notesMasters/notesMaster1.xml" Id="R642aae14e6124bc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a4fe96cee554217" /><Relationship Type="http://schemas.openxmlformats.org/officeDocument/2006/relationships/notesMaster" Target="/ppt/notesMasters/notesMaster1.xml" Id="R8fcae2be609d419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2965738d9af427a" /><Relationship Type="http://schemas.openxmlformats.org/officeDocument/2006/relationships/notesMaster" Target="/ppt/notesMasters/notesMaster1.xml" Id="Racfc8afce07b4ca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8c44a8ed0bb4125" /><Relationship Type="http://schemas.openxmlformats.org/officeDocument/2006/relationships/notesMaster" Target="/ppt/notesMasters/notesMaster1.xml" Id="R70bd209104754b5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dd64910f6ff4939" /><Relationship Type="http://schemas.openxmlformats.org/officeDocument/2006/relationships/notesMaster" Target="/ppt/notesMasters/notesMaster1.xml" Id="R4f1f3f46b27c483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c2fa3de1c334c13" /><Relationship Type="http://schemas.openxmlformats.org/officeDocument/2006/relationships/notesMaster" Target="/ppt/notesMasters/notesMaster1.xml" Id="R7c3c604f51484f6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e6b498d08594fab" /><Relationship Type="http://schemas.openxmlformats.org/officeDocument/2006/relationships/notesMaster" Target="/ppt/notesMasters/notesMaster1.xml" Id="R97474c906da2446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5dd66cd55914f94" /><Relationship Type="http://schemas.openxmlformats.org/officeDocument/2006/relationships/notesMaster" Target="/ppt/notesMasters/notesMaster1.xml" Id="Rc3c8f256b3294a5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5adb07254ae44ba" /><Relationship Type="http://schemas.openxmlformats.org/officeDocument/2006/relationships/notesMaster" Target="/ppt/notesMasters/notesMaster1.xml" Id="R7902fc2cad4b420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643c8e0e1704e25" /><Relationship Type="http://schemas.openxmlformats.org/officeDocument/2006/relationships/notesMaster" Target="/ppt/notesMasters/notesMaster1.xml" Id="R944ff114b2a343f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1e8161b7abd416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9bc6315323c4eb2" /><Relationship Type="http://schemas.openxmlformats.org/officeDocument/2006/relationships/slideLayout" Target="/ppt/slideLayouts/slideLayout1.xml" Id="Rdbe306a8e8b74bf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be306a8e8b74bf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f00448acef4e8f" /><Relationship Type="http://schemas.openxmlformats.org/officeDocument/2006/relationships/image" Target="/ppt/media/image.png" Id="Re335cd40e93f494a" /><Relationship Type="http://schemas.openxmlformats.org/officeDocument/2006/relationships/notesSlide" Target="/ppt/notesSlides/notesSlide1.xml" Id="R3d7563246cc1426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2a820930054c10" /><Relationship Type="http://schemas.openxmlformats.org/officeDocument/2006/relationships/notesSlide" Target="/ppt/notesSlides/notesSlide2.xml" Id="R0e0a0cf12dd944c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194218325f4c63" /><Relationship Type="http://schemas.openxmlformats.org/officeDocument/2006/relationships/notesSlide" Target="/ppt/notesSlides/notesSlide3.xml" Id="Rab7a71a4db68488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6023db2ee64a63" /><Relationship Type="http://schemas.openxmlformats.org/officeDocument/2006/relationships/notesSlide" Target="/ppt/notesSlides/notesSlide4.xml" Id="Rb4c618f95b0e4c2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561278f7724058" /><Relationship Type="http://schemas.openxmlformats.org/officeDocument/2006/relationships/notesSlide" Target="/ppt/notesSlides/notesSlide5.xml" Id="Re0d031b5ce18467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7479dc8ee145cd" /><Relationship Type="http://schemas.openxmlformats.org/officeDocument/2006/relationships/notesSlide" Target="/ppt/notesSlides/notesSlide6.xml" Id="R50a872ece6904db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771b4ecfdf4928" /><Relationship Type="http://schemas.openxmlformats.org/officeDocument/2006/relationships/notesSlide" Target="/ppt/notesSlides/notesSlide7.xml" Id="R16c00501bc9246f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7515be1d1a495d" /><Relationship Type="http://schemas.openxmlformats.org/officeDocument/2006/relationships/notesSlide" Target="/ppt/notesSlides/notesSlide8.xml" Id="Rbf336cc3767e416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921af194434974" /><Relationship Type="http://schemas.openxmlformats.org/officeDocument/2006/relationships/notesSlide" Target="/ppt/notesSlides/notesSlide9.xml" Id="R3b9be3bd93334b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75e7da9728412f" /><Relationship Type="http://schemas.openxmlformats.org/officeDocument/2006/relationships/notesSlide" Target="/ppt/notesSlides/notesSlide10.xml" Id="Re5597f107964486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519f2e715b449d" /><Relationship Type="http://schemas.openxmlformats.org/officeDocument/2006/relationships/notesSlide" Target="/ppt/notesSlides/notesSlide11.xml" Id="R78e8c4bbe62f478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B672B2-C4E4-4935-93FD-D02293E71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DF02D7-A9EE-45E2-910B-E26F7D300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6792ED-E378-42AA-94F6-D2AEEBDBE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Physical Education Lesson Plans Pdf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DE4E94-1321-428A-9CDB-A79BF0DF1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Coach Rivera maps a 45-minute volleyball lesson for a mixed-ability class.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BE5190-CABC-4054-AC80-D820D7173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69A75F-BDA0-4F4A-ABEB-40588F07D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4FB9EF-3D28-43A0-B86A-17639DFEF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871CCC-1B81-46EF-A24C-36E524391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35cd40e93f494a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08514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904EC2F-33B9-4049-9EEB-D0DA7AB3F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F80BFA-011D-44AE-A862-B71FC9611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0504D8-CDBF-47A5-8B1A-DB862CF61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A2E6B4-1915-4081-B898-955641182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86E946-5EA1-491B-BF30-A18F773C8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physical education lesson plans pdf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CC17C8-1594-40ED-87E4-28E790098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753751-8554-417A-A470-9D2ECC22E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C0E0D4-29CB-466C-8B54-6BEEE9AD9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Lesson Goals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491930-8E2F-490D-9356-A725542EC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objective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DFA844-1AC9-4593-ABD1-CE2569CD2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4695B4-5358-4F05-BDC8-FD2AC0420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8DBFD5-910A-4EC7-A6AD-3A03A4287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Warm-Up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76820D-FB59-4950-BEFA-009490DC1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Lead dynamic warm-up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5B3A3F-EFE5-415F-99B1-6D3BE57F2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B77842-C515-44AC-A4A4-6A5456944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38A320-CC50-42AE-AB77-4225990DA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Skill Practice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3224A6-79FA-4435-93E3-698691CFB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Demo passing form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43A270-A37E-4399-BC46-D8602C9ED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4FEF55-3C25-4B56-A870-D4E53692A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A559ACF-6CC9-4499-88DE-482BDDB05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Wrap-Up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9AB780B-BC70-480B-A25A-49A9FD73B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Run skill stations</a:t>
            </a:r>
          </a:p>
        </p:txBody>
      </p:sp>
    </p:spTree>
    <p:extLst>
      <p:ext uri="{BB962C8B-B14F-4D97-AF65-F5344CB8AC3E}">
        <p14:creationId xmlns:p14="http://schemas.microsoft.com/office/powerpoint/2010/main" val="89074808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65D8D3-CACC-4371-A992-F4D782763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E61A70-75F8-4944-B546-531F57759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521D98-2CD6-4237-B943-799158EC2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BEE6F2-FFE5-4C94-8E0D-77F741407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165828-6CF1-4219-8333-C3F4CD5BD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Warm up, skill-build, and finish with a quick team game.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FA18F9-7E13-4236-BA60-E8E12A7D3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B3C2E1-E34E-4183-AEF5-649CE6D26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60619319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CCC23D7-D8BB-4255-87BF-9C0980C14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0F6A53-F397-4AA4-84B4-0FBF67175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C5CBCA-7935-40C6-87FE-D359751CA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90DC6F-0436-4F5A-AAF6-72FC905AE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92B89F-2C7B-49B2-8C37-CD20991C5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physical education lesson plans pdf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BC867E-4E04-47C1-B8EB-1B78134C0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5922B6-CE80-4B2D-9DE6-570584AD4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7065CD-6262-4F41-9CAA-8EF8CF0A6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CBDF0E-3942-4C05-87E9-681BE8FD7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physical education lesson plans pdf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08AB04-8539-4300-94E6-E0FD26DE2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068289-8A04-4E96-A980-60DED49EE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1F2590-52D8-4387-A839-43667C149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B13D88-B6CE-4E4C-868F-DE622347B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27AA06-FB7B-4BFA-A056-9F449FF6F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Warm up, skill-build, and finish with a q…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E8E4D5-33D4-424D-B456-BD5133572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CC577E-4965-4D68-8A6C-612C2AC6B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1A84B5-551E-438D-BCA5-9C1EEFE88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4834B2-C42D-4C46-B935-DC655E55B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A369B0-831F-49FB-A6AE-C34D04656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Education: Close with reflection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D59062-CA47-45DC-A360-97AA505E7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11444765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B3D558F-0E34-4B9F-BB70-9EAA25573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D0134C-66C0-4C99-A5B6-21364A84F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BBB6C9-A51A-4917-95D1-3A859971C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639AB8-1BDF-444E-98E1-7A4743E7E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4E7969-8B43-4EEF-A250-6748637A5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59AE96-7AF1-4373-842C-43873680A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E93DFA-4AEA-4120-AE97-6756A2753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DB44C1-088F-4000-BA2B-B1E476D4F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2C38CF-9A4D-47AD-A4CC-9C9272D5E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objective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E27CFE-13C0-415C-8244-32BF7F521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5AEEC2-F7C5-470A-AD70-1CACA1348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25D4F8-92E6-4642-9C0F-D1F77A9C6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D3F094-AF58-405C-8D2A-4882BCD38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Lead dynamic warm-up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65A0E6-D945-48C5-AC76-CC86F5C0C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0DA16C-95DE-4AE5-8AE0-5C35086E7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23E7E5-9DDB-4519-AC4D-774EA8634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E37502-0425-4018-B658-1F232DAB6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Demo passing form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20F892-8449-44C2-BA18-1380385D7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D6D3FC1-2E6D-44B3-9E22-268A217CF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7324C1-D300-4042-B025-070538534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FB1CCDA-7CE1-4E27-B7AE-47F526780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Run skill stations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1C12826-2323-4EA9-93EF-A13924069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1AD933F-21A7-4B3B-9D9E-E50615B82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B4BA594-E208-4D95-B1C9-F69424FBA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59F62A5-0F84-4925-B328-A6EE36CA1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Close with reflection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8DAA330-D01A-48F5-8C7E-CD14125E9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1943151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2B34905-7117-49E8-B531-CE02FEF9F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BAAED1-ED96-402C-AED8-4A749C14C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0A2CC0-F04B-424B-A8A9-A078120E3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EC8C49-4A47-409F-A7B1-5D0683A13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EA415D-E22B-40B8-87C9-E8F3F7D3A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physical education lesson plans pdf: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B30866-0F55-47BB-8C12-0B5C15076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898075-ACBD-436E-A285-ECDAB0BF9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6F383D-59DC-4B9E-B769-A3363FDFD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F08ABE-6577-4525-87C1-B95391450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Students start the class scattered and unsure of the plan.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811E80-8E0F-43A2-94F1-462F76A05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67AB66-6131-443F-9E3F-ABA6D2C6A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4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Drills feel disconnected from the main activity.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A1EFA4-8992-49E7-A667-65C6D552F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A35481-C257-4D61-9ADD-4E1BCFFBA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final game runs long and loses focus.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666D56-0060-410F-9AA1-7783875EE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8D9FCF-929E-47D7-9849-5F0B44A1D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94625D-A37B-4D06-BE2A-1CFC77153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A9E7ED-BE70-4EB1-8FB1-4F6C71186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class follows a clear warm-up, practice, and game sequence.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3CE42E-2738-4DCC-83E9-AAE44A7FE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3B031D-36A4-470C-8C13-C772B4845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0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drill connects to the same volleyball skill.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8AEBD7-3CCE-4F83-A7F2-C82925BE4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291316D-CBF9-4412-AD80-7C735D0A7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3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end with a short review of what they learned.</a:t>
            </a:r>
          </a:p>
        </p:txBody>
      </p:sp>
    </p:spTree>
    <p:extLst>
      <p:ext uri="{BB962C8B-B14F-4D97-AF65-F5344CB8AC3E}">
        <p14:creationId xmlns:p14="http://schemas.microsoft.com/office/powerpoint/2010/main" val="129323813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7C6F02-32BE-433E-A5C9-8E5386BCC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A1DFF1-26C4-45CD-8043-5E8B3EEAA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EBBF9A-AEA8-43DE-879B-64D06E692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C74382-7ECF-48D7-B950-A2129DF8E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A78F48-0DD5-4B50-8F7C-8062D3AA8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D2F99C-DF2B-4E9A-91B0-0BBB98393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481DF9-B065-4DE6-A05A-6F8521537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1F6979-D694-4D5C-B6AE-EEADBEA5B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D62355-B790-4115-BA30-391E4E8DC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PE 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043DC3-7148-40BA-9AA9-9342FC478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class flow for teaching movement skills with simple transitions.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E9F2C1-ED63-4861-ADC3-92A180111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B46C4C-286E-4626-B7D7-BB4B1F664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26998D-2F17-4672-9ACA-41E7A7ED2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5FA37D-707C-409D-9FB1-7D20A5E86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COACHES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A052C6-6D87-4F96-AC93-1D6CF2741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ready-made practice outline that keeps drills focused and active.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2DD15B-3F5F-48DF-A546-F7180030A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D36B78-E1B4-40A1-990D-805A3D2F2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B157E2-AABB-4470-AEF1-68632DB4F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2EBEEE-5B02-46B4-8E5E-A8F44C353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STUDENT TEACHERS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DAE95F-252D-4A36-B704-FAB18B95D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An easy example for planning a safe, structured lesson.</a:t>
            </a:r>
          </a:p>
        </p:txBody>
      </p:sp>
    </p:spTree>
    <p:extLst>
      <p:ext uri="{BB962C8B-B14F-4D97-AF65-F5344CB8AC3E}">
        <p14:creationId xmlns:p14="http://schemas.microsoft.com/office/powerpoint/2010/main" val="199964708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2D65EAE-4323-4C5E-B352-8758EB477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002520-369C-414C-A64A-8B1C8AA4B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7012C8-7551-4448-B116-96979CAF6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270ECD-A5FE-4588-84DF-DE80D4159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3F8737-5327-436F-AB6F-FB12AC048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7051C9-42BA-4DAD-A567-2BCD0638A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F69403-440A-4DA0-8594-51AEB7DE9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E0D871-3112-4FC1-9135-EE5A53680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824E23-5DED-4C0A-9890-D707DDC04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034B6B-15E9-45D7-8B6F-355C8AFB4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F877F5-863B-4A58-88F8-FD2380B1F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objective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A02492-80A2-4373-B572-9B67FA119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583D30-E833-40E9-BC8E-856E052CB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2F93D0-EB12-4B1D-885A-A69BE8786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9DAEB7-8CD7-4C7D-805A-576C8D169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A222EC-8188-45B3-8D70-BD1E9A6EB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678061-A9AD-430D-9ED6-AF4FF4D7D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909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Lead dynamic warm-up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6D67B6-8D22-43F8-B015-BBE5CC365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A04EC3-65F7-49FB-B582-53BBE3426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67FD51-EF4E-4531-8F9E-E45A1A89D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B5C040-33B9-4013-B8DC-BDDD14E89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C5BA9C7-9095-498D-AFA7-3026EFDB6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149B3CB-E1F6-42ED-8D22-FB4BD4F0D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Demo passing form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C2F3BAF-2C75-4250-BEAC-B8E9D2C6F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776EFD0-D895-4F60-82A2-78FC288F1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DC8053B-2AAA-4436-BA61-598DDF894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F023304-CF9B-4220-BFD6-1BADA683C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2677840-CD0F-40EC-ABB0-85AE450E1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4A49F20-234F-4D57-8B44-947029C63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Run skill stations</a:t>
            </a:r>
          </a:p>
        </p:txBody>
      </p:sp>
    </p:spTree>
    <p:extLst>
      <p:ext uri="{BB962C8B-B14F-4D97-AF65-F5344CB8AC3E}">
        <p14:creationId xmlns:p14="http://schemas.microsoft.com/office/powerpoint/2010/main" val="174852189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972D1EF-AF34-4CAA-97D0-2AB6BA15E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51A851-3758-4589-BAAF-B21E14FC4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B11BCB-1B73-4770-BA0F-3531629D8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113151-C263-45B2-BE51-93D6EC179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2A1EEB-9D61-46DE-B056-EB6382947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231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physical education lesson plans pdf: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39B692-6900-436B-B54A-C3DA6BA96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C8057C-BC49-4AD9-A098-0A79A1F36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F18EC1-4B7D-48CE-B3E2-5DD142517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teacher turn one volleyball period into a focused, active lesson?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386519-3348-4924-A838-1F72E21E6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519B4F-AB67-4E9C-8E8F-ABF7BF0E0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E198F0-8D87-4363-91C4-B08177F15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D42163-A171-454D-9B07-290C71502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Lead dynamic warm-up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DA5BB8-60A7-4E53-BF29-6C4D6E5A6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553A5A-F5A1-4B8D-B79E-807329C8D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962629-6872-4BF2-AE02-352CD0590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Demo passing form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7C2040-F446-42BE-8EC6-B7BDB86F3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52727F-3003-4D1C-A791-C80797AC9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304B2B-7D74-4D98-943F-37B2AB57A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Close with reflection</a:t>
            </a:r>
          </a:p>
        </p:txBody>
      </p:sp>
    </p:spTree>
    <p:extLst>
      <p:ext uri="{BB962C8B-B14F-4D97-AF65-F5344CB8AC3E}">
        <p14:creationId xmlns:p14="http://schemas.microsoft.com/office/powerpoint/2010/main" val="193790741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9270815-041D-41C0-8D52-A4FE6192F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7CD771-4C72-4504-BD9E-51AE9D658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38DA05-86D1-40AC-AFC7-C0538D182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EB98C3-AB84-40C9-8C63-809188728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657A6E-ADFC-4D95-B81E-866EDBA78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physical education lesson plans pdf: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49E01D-64C1-4AEA-B7FF-805ED0948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D6A504-BFFC-4B83-8AFC-0D0FC8A12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99B3D9-009C-47E1-9D6E-1ABC03F04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F64D2A-F9BC-4B8F-8FA8-3D916E97A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objective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E2C5AD-00C1-490A-A388-2AE8BC841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9D094A-1827-4DC1-86E6-88B5AF67E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60E7CF-1A7B-4EA0-8B6F-CBF376737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1F3963-F386-47D7-885D-01980AC21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79A270-36BA-4E12-863B-041D42BA1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Lead dynamic warm-up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4C8B01-B322-4F41-9C32-9760C97C1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2E5128-48D0-4731-A6FA-F5575E694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25288A-C60A-4F92-9C42-5C9B4889B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4532B7-2AA1-45B6-9312-1727B9FCD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90F08D-87FD-4E35-9904-DB4FB37CA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Demo passing form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DE672F-9E98-432A-96C7-EA5D917B4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F592B04-FCD1-467B-8B26-E1ACE6318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DDB1088-4854-4928-9180-69B43892A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7C7DBA3-FF05-4BFA-9313-D38061D2E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18C9C07-3471-4949-B6F0-0A0DC02D7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Close with reflection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3FC7383-A938-4484-9E88-572800E5A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80071869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B04BAE-7C96-4F44-8E32-21ABBF0FD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CFD0BD-0AF9-402F-AF02-0CBEBD026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6498BB-28BD-46B7-9F0B-78614D8AA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plan keeps every minute moving.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D8A9A4-23B0-4CEF-9744-AB5BFE38E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951598-CDC9-4EAF-9429-DC474F8FE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8A56F4-BC46-4034-9DED-952D0CEA8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E37627-25CE-4CBE-8DC9-B2E74698F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91847624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2026-10-01T20:22:40.3680000Z</dcterms:created>
  <dcterms:modified xsi:type="dcterms:W3CDTF">2026-10-01T20:22:40.3680000Z</dcterms:modified>
</coreProperties>
</file>