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5c10fc64084271" /><Relationship Type="http://schemas.openxmlformats.org/officeDocument/2006/relationships/extended-properties" Target="/docProps/app.xml" Id="R67df0343290040ab" /><Relationship Type="http://schemas.openxmlformats.org/officeDocument/2006/relationships/officeDocument" Target="/ppt/presentation.xml" Id="Rbaceab4687d84e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bbb90421bf4545"/>
  </p:sldMasterIdLst>
  <p:notesMasterIdLst>
    <p:notesMasterId xmlns:r="http://schemas.openxmlformats.org/officeDocument/2006/relationships" r:id="Rae218f95791445e6"/>
  </p:notesMasterIdLst>
  <p:sldIdLst>
    <p:sldId xmlns:r="http://schemas.openxmlformats.org/officeDocument/2006/relationships" id="256" r:id="Rb5dd9a38be4b4068"/>
    <p:sldId xmlns:r="http://schemas.openxmlformats.org/officeDocument/2006/relationships" id="257" r:id="R96d50393a299440e"/>
    <p:sldId xmlns:r="http://schemas.openxmlformats.org/officeDocument/2006/relationships" id="258" r:id="Rb0f0481515d14f17"/>
    <p:sldId xmlns:r="http://schemas.openxmlformats.org/officeDocument/2006/relationships" id="259" r:id="Raec5e212b2bb4ac7"/>
    <p:sldId xmlns:r="http://schemas.openxmlformats.org/officeDocument/2006/relationships" id="260" r:id="R7395369798d54caa"/>
    <p:sldId xmlns:r="http://schemas.openxmlformats.org/officeDocument/2006/relationships" id="261" r:id="Ra251046956f841d8"/>
    <p:sldId xmlns:r="http://schemas.openxmlformats.org/officeDocument/2006/relationships" id="262" r:id="Ra5661c9f13f84b42"/>
    <p:sldId xmlns:r="http://schemas.openxmlformats.org/officeDocument/2006/relationships" id="263" r:id="R6768a0e7c1204346"/>
    <p:sldId xmlns:r="http://schemas.openxmlformats.org/officeDocument/2006/relationships" id="264" r:id="R5bd13801a41a4530"/>
    <p:sldId xmlns:r="http://schemas.openxmlformats.org/officeDocument/2006/relationships" id="265" r:id="Rf3ff7961a43349a6"/>
    <p:sldId xmlns:r="http://schemas.openxmlformats.org/officeDocument/2006/relationships" id="266" r:id="R2a9c6bf991fa4f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e32bef939340a8" /><Relationship Type="http://schemas.openxmlformats.org/officeDocument/2006/relationships/slideMaster" Target="/ppt/slideMasters/slideMaster1.xml" Id="Re7bbb90421bf4545" /><Relationship Type="http://schemas.openxmlformats.org/officeDocument/2006/relationships/notesMaster" Target="/ppt/notesMasters/notesMaster1.xml" Id="Rae218f95791445e6" /><Relationship Type="http://schemas.openxmlformats.org/officeDocument/2006/relationships/presProps" Target="/ppt/presProps.xml" Id="R9e9103d1b9bc4bad" /><Relationship Type="http://schemas.openxmlformats.org/officeDocument/2006/relationships/tableStyles" Target="/ppt/tableStyles.xml" Id="R487acaee654945d0" /><Relationship Type="http://schemas.openxmlformats.org/officeDocument/2006/relationships/slide" Target="/ppt/slides/slide1.xml" Id="Rb5dd9a38be4b4068" /><Relationship Type="http://schemas.openxmlformats.org/officeDocument/2006/relationships/slide" Target="/ppt/slides/slide2.xml" Id="R96d50393a299440e" /><Relationship Type="http://schemas.openxmlformats.org/officeDocument/2006/relationships/slide" Target="/ppt/slides/slide3.xml" Id="Rb0f0481515d14f17" /><Relationship Type="http://schemas.openxmlformats.org/officeDocument/2006/relationships/slide" Target="/ppt/slides/slide4.xml" Id="Raec5e212b2bb4ac7" /><Relationship Type="http://schemas.openxmlformats.org/officeDocument/2006/relationships/slide" Target="/ppt/slides/slide5.xml" Id="R7395369798d54caa" /><Relationship Type="http://schemas.openxmlformats.org/officeDocument/2006/relationships/slide" Target="/ppt/slides/slide6.xml" Id="Ra251046956f841d8" /><Relationship Type="http://schemas.openxmlformats.org/officeDocument/2006/relationships/slide" Target="/ppt/slides/slide7.xml" Id="Ra5661c9f13f84b42" /><Relationship Type="http://schemas.openxmlformats.org/officeDocument/2006/relationships/slide" Target="/ppt/slides/slide8.xml" Id="R6768a0e7c1204346" /><Relationship Type="http://schemas.openxmlformats.org/officeDocument/2006/relationships/slide" Target="/ppt/slides/slide9.xml" Id="R5bd13801a41a4530" /><Relationship Type="http://schemas.openxmlformats.org/officeDocument/2006/relationships/slide" Target="/ppt/slides/slide10.xml" Id="Rf3ff7961a43349a6" /><Relationship Type="http://schemas.openxmlformats.org/officeDocument/2006/relationships/slide" Target="/ppt/slides/slide11.xml" Id="R2a9c6bf991fa4f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251947c57d4f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40a42833544221" /><Relationship Type="http://schemas.openxmlformats.org/officeDocument/2006/relationships/notesMaster" Target="/ppt/notesMasters/notesMaster1.xml" Id="R28171ab63cb547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9571cfd6004adb" /><Relationship Type="http://schemas.openxmlformats.org/officeDocument/2006/relationships/notesMaster" Target="/ppt/notesMasters/notesMaster1.xml" Id="R9f1576ed367148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e828841b484f57" /><Relationship Type="http://schemas.openxmlformats.org/officeDocument/2006/relationships/notesMaster" Target="/ppt/notesMasters/notesMaster1.xml" Id="R70440d10542e4d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3dd29acd824cc7" /><Relationship Type="http://schemas.openxmlformats.org/officeDocument/2006/relationships/notesMaster" Target="/ppt/notesMasters/notesMaster1.xml" Id="R7eba37048cdb43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a746bdbdc54856" /><Relationship Type="http://schemas.openxmlformats.org/officeDocument/2006/relationships/notesMaster" Target="/ppt/notesMasters/notesMaster1.xml" Id="Radf436e3b17949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9f49c6770a4483" /><Relationship Type="http://schemas.openxmlformats.org/officeDocument/2006/relationships/notesMaster" Target="/ppt/notesMasters/notesMaster1.xml" Id="R7ed9a0c21f9247b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7b54f33c68149da" /><Relationship Type="http://schemas.openxmlformats.org/officeDocument/2006/relationships/notesMaster" Target="/ppt/notesMasters/notesMaster1.xml" Id="Rc4455da3877747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fa717499cb40fc" /><Relationship Type="http://schemas.openxmlformats.org/officeDocument/2006/relationships/notesMaster" Target="/ppt/notesMasters/notesMaster1.xml" Id="Rd0d5f883339540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3bcd4582714bb8" /><Relationship Type="http://schemas.openxmlformats.org/officeDocument/2006/relationships/notesMaster" Target="/ppt/notesMasters/notesMaster1.xml" Id="R4c08b433a5724c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4b8f1af9d042fb" /><Relationship Type="http://schemas.openxmlformats.org/officeDocument/2006/relationships/notesMaster" Target="/ppt/notesMasters/notesMaster1.xml" Id="R492a7ad51d1d45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597a4b2b064f15" /><Relationship Type="http://schemas.openxmlformats.org/officeDocument/2006/relationships/notesMaster" Target="/ppt/notesMasters/notesMaster1.xml" Id="R54bde5f904904d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c4a81c0ff74a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a8c70f0a2247e6" /><Relationship Type="http://schemas.openxmlformats.org/officeDocument/2006/relationships/slideLayout" Target="/ppt/slideLayouts/slideLayout1.xml" Id="R143620417576493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3620417576493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7de85c17c49a5" /><Relationship Type="http://schemas.openxmlformats.org/officeDocument/2006/relationships/image" Target="/ppt/media/image.png" Id="Rd4e2bc397cb54962" /><Relationship Type="http://schemas.openxmlformats.org/officeDocument/2006/relationships/notesSlide" Target="/ppt/notesSlides/notesSlide1.xml" Id="Rf53c6852025644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69772478a441d5" /><Relationship Type="http://schemas.openxmlformats.org/officeDocument/2006/relationships/notesSlide" Target="/ppt/notesSlides/notesSlide2.xml" Id="Rfe8278e5961444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6050e0daa4401a" /><Relationship Type="http://schemas.openxmlformats.org/officeDocument/2006/relationships/notesSlide" Target="/ppt/notesSlides/notesSlide3.xml" Id="Ra496ef9faae941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0147806f2a4912" /><Relationship Type="http://schemas.openxmlformats.org/officeDocument/2006/relationships/notesSlide" Target="/ppt/notesSlides/notesSlide4.xml" Id="Rb038b1242fb74e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b3eb18adc24ca2" /><Relationship Type="http://schemas.openxmlformats.org/officeDocument/2006/relationships/notesSlide" Target="/ppt/notesSlides/notesSlide5.xml" Id="Rf6435fb417d34d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6ab9222de4099" /><Relationship Type="http://schemas.openxmlformats.org/officeDocument/2006/relationships/notesSlide" Target="/ppt/notesSlides/notesSlide6.xml" Id="Ra09906fe5d7548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6a75c4f514a2e" /><Relationship Type="http://schemas.openxmlformats.org/officeDocument/2006/relationships/notesSlide" Target="/ppt/notesSlides/notesSlide7.xml" Id="Rf8a7fb80df0f40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a170dc7867493c" /><Relationship Type="http://schemas.openxmlformats.org/officeDocument/2006/relationships/notesSlide" Target="/ppt/notesSlides/notesSlide8.xml" Id="R1f23bdae76394e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042c2ee3a4fd4" /><Relationship Type="http://schemas.openxmlformats.org/officeDocument/2006/relationships/notesSlide" Target="/ppt/notesSlides/notesSlide9.xml" Id="Rcd5956f3b26a49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8006e34f044630" /><Relationship Type="http://schemas.openxmlformats.org/officeDocument/2006/relationships/notesSlide" Target="/ppt/notesSlides/notesSlide10.xml" Id="R567aa4408cd446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b0c9272a84d69" /><Relationship Type="http://schemas.openxmlformats.org/officeDocument/2006/relationships/notesSlide" Target="/ppt/notesSlides/notesSlide11.xml" Id="Rb447a0fbb74d42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9AA98-7546-4D51-AB07-416F08BF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882BA-2AF7-4652-9966-BFD576C5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E3AF2D-0804-475B-A87A-0B094AF1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Physical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B28F9-5989-42E4-A865-0CAFB4DD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Coach Rivera maps a 45-minute basketball lesson for seventh graders.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6F2D6-8920-4C69-A822-50709481B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A4701-D90F-440F-AF0D-7314B2C95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8FD39C-9B2A-4317-9CE5-165068B9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C2A649-7A1F-4646-A6B0-3C20A641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e2bc397cb5496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942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41DEA0-9D9C-4449-88C9-D142EE4A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5C776-6E58-4302-B254-65FC1F1B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D18D65-F7A5-49EA-9D0F-8A693AE0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55A44-5B19-416C-B686-58437464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0FD0D-5134-4822-8E47-3FFE8C7D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physical education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981E24-43FB-4B76-9EFE-BC4FCAFF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781B0-2189-4ACB-B88C-D9469939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75D73A-74D2-475E-B2D4-7C7DDD17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611E98-BFB5-455C-A9D7-17FF75A6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596FF9-FD28-46C8-A342-BF25C2D2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6255F-71E1-4CAB-8A56-E705746C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9D3C25-BC21-4F07-BFF1-7A89A3DA8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Activity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5F9FAA-3CC9-4137-BA5A-B333EAA4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DCD138-4166-4262-9C99-53C8B386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737607-2895-4580-9265-4A80789B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F68BEC-8F0D-4A1A-9B05-91E8B5FC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Safety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859019-B382-4D67-B463-D839546D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Run partner drills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8F818-C768-4ED1-A70F-7D4CF998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5681D4-EAE3-4212-83CF-DBACD558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F1A12E-A0CD-41B8-8020-2FCFF4FB4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FEF59-C870-425C-96C1-2E63489B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Scrimmage with rules</a:t>
            </a:r>
          </a:p>
        </p:txBody>
      </p:sp>
    </p:spTree>
    <p:extLst>
      <p:ext uri="{BB962C8B-B14F-4D97-AF65-F5344CB8AC3E}">
        <p14:creationId xmlns:p14="http://schemas.microsoft.com/office/powerpoint/2010/main" val="12057139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0967D1-FC50-461C-9EA2-52035A7C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2F0323-D88D-4601-984E-C3D35273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4B571-7F3F-4D4E-819A-32C64464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64EA4-79EC-4AA9-A2F7-DDABD5178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9AD397-290B-40EC-8960-649D8C84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 up, skill drill, team play, cool down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D6DA22-320F-4FD8-9E2B-21A6B36B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2D052-0FC6-41DD-8513-39177EA1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34345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4734F-CD81-4971-95B3-987F24D6A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A088E-0096-4346-8D17-C90EFF65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1D03E-C69D-4CE4-BF16-B9A286A6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E2201B-BE13-4E82-AED2-708F57AC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63C46C-C401-4791-95B5-A525C3D2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physical education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4E0E0-7336-45CF-B5CC-980CBE2B1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DAAECA-AAEB-411E-886C-6CA89177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0EE311-8D13-41C1-AD69-C15C3F24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01C5BC-C007-4532-AAA9-680C473B4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physical education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E9093-5D69-4D37-83A6-F46A7FC5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01639-433F-4B0E-9019-B53D7931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0AE5FF-9D9A-4073-8A49-1B31668E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EF3060-B9FE-4843-8533-C55F3F3C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D67CA1-4758-495D-B29A-586B6C98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up, skill drill, team play, cool down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F89D74-4B26-4315-B5EA-A7EE400FB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87FEED-2EE1-4648-A1A8-AA7E7D24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DBBA67-C60D-4C4E-9403-DD6B716D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73571-D8E3-4BAD-B3EB-EC682535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896C4B-AE31-4B45-A4F1-A9001E99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Finish with stretch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3605F3-1DA5-4E95-8C4F-18A7CE52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784510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10DCD9-E816-41E4-BE31-2D46FB22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3DE17-49FF-41BF-A304-9FC7B0F4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77B58E-B269-4D8D-B44E-1A11B285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BFCD03-FD36-47C7-B768-FF17D5C0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B3DDD-AD3F-4574-98A4-DFA8F13E8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2E782-7654-4981-B91C-76ED2DCD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61053-1B38-42B3-8C20-728A53C14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E85AC-3828-4922-B216-4F6FD35C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0850A-5C10-44C2-A0CD-B9B3FD3B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A4833B-DF0B-4E45-A5DE-0FDD4A368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9DFBA9-F34A-417F-9A3A-68A6B847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E61123-AE2A-47D0-92C8-11084746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18DD17-2351-4851-9106-55C6AA3F1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6C72FE-327A-4730-A863-D228F9F8E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73E230-DD12-4601-A865-43EA66F3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7622F3-C6E8-4940-829F-4A154281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411314-4733-4CA3-BFA0-0B7F19A8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Run partner drills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C71106-8B22-4BEF-8128-ADBAC375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EF88E4-111F-49EC-A6B3-6681BA9C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49F2BE-456F-44D4-B2F7-A8611936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2EBE25-CFF5-489B-B3FA-47ACBEBE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Scrimmage with rules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B538FB-5249-46DD-AF72-2DD1B5E2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6655EB-2D13-4FDE-8DB9-003F7479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D20964-71DC-47B2-956E-ABE0E49CB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2B355A-32C9-450C-9A52-75F74136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Finish with stretch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7FE0D1-75ED-4EDE-8A12-44C6BD37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439651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943EC6-E7AB-486A-A161-C14EAE00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FD189B-4F0E-4D14-88B6-39091A8BB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EA9075-06A8-4A91-B8AA-EF7C146F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2EE0F1-6B1F-44DF-8C06-594BA409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74A0BD-7806-4590-979D-519E5B1A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physical education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0E28C-EEA7-4C36-8503-2523D86E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07FAB-AC63-460B-98F1-E602EFA6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B00F40-5DC9-41F7-8C84-114E8CEE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F57E86-B159-4E30-BEDA-CCD291B3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arrive unfocused and slow to start.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7F4473-1395-45AF-AC3F-92AE595BD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BAD56F-F8B6-406A-A10C-4369D2F5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Drills feel disconnected from the game.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78B17E-0C7D-4F87-BCA3-948E6D9F0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45345D-D31C-49CE-B271-5EB3FF05D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Transitions between activities take too long.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E91FB-CE05-42F8-A178-A57983AE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2B828F-BFCB-4932-B694-05EA7FFB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0AFF70-85D4-454E-9C76-20AABB62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33CB4D-48C7-43DD-B01E-2CA38FDE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know the routine from warm-up to cool down.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7B173C-2781-4373-AB63-EDB03504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10F45-0747-4E8F-A474-ED5D3D12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drill builds toward a real game skill.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80B5E8-8424-4AF5-BC4E-6268A241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EE3198-D13D-4EE1-941E-756377EC5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moves smoothly with fewer pauses.</a:t>
            </a:r>
          </a:p>
        </p:txBody>
      </p:sp>
    </p:spTree>
    <p:extLst>
      <p:ext uri="{BB962C8B-B14F-4D97-AF65-F5344CB8AC3E}">
        <p14:creationId xmlns:p14="http://schemas.microsoft.com/office/powerpoint/2010/main" val="2362599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91F70D-A912-4266-AE40-1D230EE1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E8975F-C59B-460E-8CC8-39A65199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B7B161-7174-468A-B09B-E04546CD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FB3C7-5AF2-4A9D-BB94-BDDAEA7F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138AA-34B2-492E-B149-0C10B3E05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0F838-21DB-4322-9CD3-87B25DBA8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E94B88-FD0F-4FD5-8118-0F8608DF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D9119D-8440-400A-AEDD-6C0615E8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3A693B-AAF4-4735-BE2C-DBBD55768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PE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B619D-568F-431A-8915-78BC6CD2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class plan that keeps students active and organized.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21320-5FC8-4511-920A-EBAC5A16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8F9D69-0D99-403E-A1F6-DC3B5465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069670-6B98-45CC-A2EF-CEB63A6F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AA0DA9-E823-4877-8B00-94F9F5CE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SCHOOL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30F83A-68C8-424D-B790-E04A2AC3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structure skill practice and game time.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98C92-FC22-443E-8E11-195C4691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A286E-4D79-405F-8086-091B5AAE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39DBA8-8404-4682-AB56-4AAAB4B4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CFC225-632B-452C-A274-630673DCF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82ACAB-51D5-4B18-AE1F-1DF5DE2C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example lesson they can adapt for their own classes.</a:t>
            </a:r>
          </a:p>
        </p:txBody>
      </p:sp>
    </p:spTree>
    <p:extLst>
      <p:ext uri="{BB962C8B-B14F-4D97-AF65-F5344CB8AC3E}">
        <p14:creationId xmlns:p14="http://schemas.microsoft.com/office/powerpoint/2010/main" val="12926979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DE05ED-7330-462C-81AB-DCDE2B73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1CF19-075F-43A9-B053-26B134B3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B8511-4FD4-4483-BAF5-CC5C5705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9085CD-DEA1-4786-AC70-F2A7D02B3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9E861-6044-4DC6-A20B-D9B75EEB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21AF9-F33E-4F44-BD96-8A1956AA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1315C-3062-4CAB-A004-71ABA5B7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749AF-BC14-4AE6-AA35-5AB3ADAA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2799B9-299B-4D0D-ADC6-45FE3C424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2DD50F-E79D-48B9-9B19-228EE955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81B47F-EAC7-4301-A858-1C30E520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0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420B9F-AA4D-412B-8642-609AE963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E3D72-564B-416E-9A9C-D4E73274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8D0B8D-B6E6-4AD4-99C5-33FD55B4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811ADA-A487-4C34-8997-09D07982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DD848F-372C-4A83-B507-C30739C88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33132D-333C-4519-BEEC-19B76BCF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915066-B681-4E3E-8AA8-6326A91D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617910-58CE-4E0D-957C-F73BBB31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31136-520F-4628-80F2-51771CE9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DE4626-207B-4413-A6D9-F3E1824E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A4091B-39E0-4D2E-85A5-6F13035B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9756A2-31E7-486F-BCAE-BEDDDD006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Run partner drills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095DC6-C9B1-4E63-BD0D-3CAC1D91D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6CC2E0-2491-487F-BFA1-367C4996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2191F3-20DB-4A0D-B17F-773A1E51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1E91568-FF98-4D5C-8B72-57CA2999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EF15651-63D2-4F7E-9DA3-D130C15B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1B6911-B16E-48C3-A588-F02CBC6E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Scrimmage with rules</a:t>
            </a:r>
          </a:p>
        </p:txBody>
      </p:sp>
    </p:spTree>
    <p:extLst>
      <p:ext uri="{BB962C8B-B14F-4D97-AF65-F5344CB8AC3E}">
        <p14:creationId xmlns:p14="http://schemas.microsoft.com/office/powerpoint/2010/main" val="6382601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AC73D3-9BB9-428E-9E61-85292E60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66B4F-DD08-4A98-AF64-03CE265D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3632C8-9D32-418E-9C8A-E80B03AD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C2C84-A563-4AB8-8EDC-240C059B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7A989-8D2B-43CA-ADDA-50D64D85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physical education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5F01BF-835C-4E56-B312-1CBC6D71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1DD9C6-5074-41EB-996A-41CBAC91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2694E-6741-4042-9AE5-ACC19749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Coach Rivera keep seventh graders engaged while teaching basic basketball skills?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1806BD-B713-46F1-AEA7-47672375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8BFE6-48E7-4685-8C9E-70EB5E42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5C0053-D326-442A-B9C8-D3EEABEB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4D35C-754A-4C90-BCBC-38DAA28C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AEF7B4-3A25-45B4-A60E-09D70DFE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A52084-184F-4087-B89D-F9E912CA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C38ED-289E-41E0-A9C4-F691DFDAF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Run partner drills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9D3FEF-D8F5-4947-A28C-5C8DD955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438E1D-6B8D-4AD9-A347-D7919CC2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281242-8A75-4614-AE5A-50492105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Finish with stretch</a:t>
            </a:r>
          </a:p>
        </p:txBody>
      </p:sp>
    </p:spTree>
    <p:extLst>
      <p:ext uri="{BB962C8B-B14F-4D97-AF65-F5344CB8AC3E}">
        <p14:creationId xmlns:p14="http://schemas.microsoft.com/office/powerpoint/2010/main" val="10380860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52AF2F-0502-407A-A18A-2BD0DEE8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8610B-00D3-404C-8357-B985C2DB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56C3A6-6B0D-41FF-AD41-0E1266C66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C6A50-6347-4188-BCDD-B43265AC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D55D20-F003-4FCC-A96F-64147955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physical education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5FDA3E-7588-4457-80D9-D66F9F20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F254CD-1397-4336-951F-D1319CE2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0E98D0-CF48-422C-B35A-8C8931BD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E92C6-B0CA-482E-B1D4-40550EAE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3E5C02-FA8E-4CAB-8D9F-648B7AEE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AFE878-CB80-478B-9D33-98DDEBBD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AEFC48-30BB-4AE1-9580-AE23823C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AE12A3-CE83-4A85-BE5C-541E6893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6373C0-D44A-48C1-AA9F-431DF6F5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Demo dribbling basics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E4DF9C-7314-438D-A4A5-0FBC9556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D20B36-5DDC-4A13-87A2-7045A24C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7B76E6-6760-45DE-9C0D-9D848FF5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4C5514-7CA0-4CDE-9C0F-B0D3EF0D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27D2D1-E9F8-4580-91CA-C504E63C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Run partner drills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632E0E-7FCC-413A-A176-803026FC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6DF410-9FBE-4844-B1EE-540038BE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7DE13B-A8D7-44B3-961A-2DE500ED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2400C6-388D-4F0A-8DB7-E56A1BDE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5EDC74-A2B3-4657-8DFB-390F91A9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Finish with stretch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1AE727-7FA0-4C49-9B92-32E933E1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6559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81A7EB-1726-4736-8EFE-87B38EAF6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48B63-8DF5-44ED-B6D4-895999D0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DD86A0-BA1F-488C-AE8A-9A6D3C8F8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that keeps every student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2B0ECB-97FD-4535-A8BC-9B2E2373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A44F9B-2D6B-4CA5-A031-DBAABFDF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44D7F-0194-494D-AD05-C7BE297B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F8F95-23F3-46BF-9C5D-92BA3982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745468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2026-10-01T10:02:25.9770000Z</dcterms:created>
  <dcterms:modified xsi:type="dcterms:W3CDTF">2026-10-01T10:02:25.9770000Z</dcterms:modified>
</coreProperties>
</file>