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69d39fc961654b75" /><Relationship Type="http://schemas.openxmlformats.org/officeDocument/2006/relationships/extended-properties" Target="/docProps/app.xml" Id="R72b7149201bd4e0d" /><Relationship Type="http://schemas.openxmlformats.org/officeDocument/2006/relationships/officeDocument" Target="/ppt/presentation.xml" Id="R939dd18771ba47d5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9f47a03847434208"/>
  </p:sldMasterIdLst>
  <p:notesMasterIdLst>
    <p:notesMasterId xmlns:r="http://schemas.openxmlformats.org/officeDocument/2006/relationships" r:id="Rc70d498639ea44e9"/>
  </p:notesMasterIdLst>
  <p:sldIdLst>
    <p:sldId xmlns:r="http://schemas.openxmlformats.org/officeDocument/2006/relationships" id="256" r:id="R965360a04c804e1a"/>
    <p:sldId xmlns:r="http://schemas.openxmlformats.org/officeDocument/2006/relationships" id="257" r:id="Rdbe9f098017944bf"/>
    <p:sldId xmlns:r="http://schemas.openxmlformats.org/officeDocument/2006/relationships" id="258" r:id="R1d1f37b5e16c4f80"/>
    <p:sldId xmlns:r="http://schemas.openxmlformats.org/officeDocument/2006/relationships" id="259" r:id="Rb708c95eb4564bb9"/>
    <p:sldId xmlns:r="http://schemas.openxmlformats.org/officeDocument/2006/relationships" id="260" r:id="Rfd9ab4562f7745bf"/>
    <p:sldId xmlns:r="http://schemas.openxmlformats.org/officeDocument/2006/relationships" id="261" r:id="R42d710d1eb2b4669"/>
    <p:sldId xmlns:r="http://schemas.openxmlformats.org/officeDocument/2006/relationships" id="262" r:id="Raa9336f2a1b84107"/>
    <p:sldId xmlns:r="http://schemas.openxmlformats.org/officeDocument/2006/relationships" id="263" r:id="Rcccb7eb8156747fe"/>
    <p:sldId xmlns:r="http://schemas.openxmlformats.org/officeDocument/2006/relationships" id="264" r:id="R67c739e356544421"/>
    <p:sldId xmlns:r="http://schemas.openxmlformats.org/officeDocument/2006/relationships" id="265" r:id="R94692118eafa4009"/>
    <p:sldId xmlns:r="http://schemas.openxmlformats.org/officeDocument/2006/relationships" id="266" r:id="R57d513336ed5489c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d18b65e44e7d4108" /><Relationship Type="http://schemas.openxmlformats.org/officeDocument/2006/relationships/slideMaster" Target="/ppt/slideMasters/slideMaster1.xml" Id="R9f47a03847434208" /><Relationship Type="http://schemas.openxmlformats.org/officeDocument/2006/relationships/notesMaster" Target="/ppt/notesMasters/notesMaster1.xml" Id="Rc70d498639ea44e9" /><Relationship Type="http://schemas.openxmlformats.org/officeDocument/2006/relationships/presProps" Target="/ppt/presProps.xml" Id="R383236faf07d4d27" /><Relationship Type="http://schemas.openxmlformats.org/officeDocument/2006/relationships/tableStyles" Target="/ppt/tableStyles.xml" Id="R6ac7ab1daa544958" /><Relationship Type="http://schemas.openxmlformats.org/officeDocument/2006/relationships/slide" Target="/ppt/slides/slide1.xml" Id="R965360a04c804e1a" /><Relationship Type="http://schemas.openxmlformats.org/officeDocument/2006/relationships/slide" Target="/ppt/slides/slide2.xml" Id="Rdbe9f098017944bf" /><Relationship Type="http://schemas.openxmlformats.org/officeDocument/2006/relationships/slide" Target="/ppt/slides/slide3.xml" Id="R1d1f37b5e16c4f80" /><Relationship Type="http://schemas.openxmlformats.org/officeDocument/2006/relationships/slide" Target="/ppt/slides/slide4.xml" Id="Rb708c95eb4564bb9" /><Relationship Type="http://schemas.openxmlformats.org/officeDocument/2006/relationships/slide" Target="/ppt/slides/slide5.xml" Id="Rfd9ab4562f7745bf" /><Relationship Type="http://schemas.openxmlformats.org/officeDocument/2006/relationships/slide" Target="/ppt/slides/slide6.xml" Id="R42d710d1eb2b4669" /><Relationship Type="http://schemas.openxmlformats.org/officeDocument/2006/relationships/slide" Target="/ppt/slides/slide7.xml" Id="Raa9336f2a1b84107" /><Relationship Type="http://schemas.openxmlformats.org/officeDocument/2006/relationships/slide" Target="/ppt/slides/slide8.xml" Id="Rcccb7eb8156747fe" /><Relationship Type="http://schemas.openxmlformats.org/officeDocument/2006/relationships/slide" Target="/ppt/slides/slide9.xml" Id="R67c739e356544421" /><Relationship Type="http://schemas.openxmlformats.org/officeDocument/2006/relationships/slide" Target="/ppt/slides/slide10.xml" Id="R94692118eafa4009" /><Relationship Type="http://schemas.openxmlformats.org/officeDocument/2006/relationships/slide" Target="/ppt/slides/slide11.xml" Id="R57d513336ed5489c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92dcb1e7b79547d2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19963995aa874df7" /><Relationship Type="http://schemas.openxmlformats.org/officeDocument/2006/relationships/notesMaster" Target="/ppt/notesMasters/notesMaster1.xml" Id="R4fde55c4edee4a60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ae5aca0cf0cc4bf4" /><Relationship Type="http://schemas.openxmlformats.org/officeDocument/2006/relationships/notesMaster" Target="/ppt/notesMasters/notesMaster1.xml" Id="R47ed056a3f8f4cde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6db7be866ea84cab" /><Relationship Type="http://schemas.openxmlformats.org/officeDocument/2006/relationships/notesMaster" Target="/ppt/notesMasters/notesMaster1.xml" Id="R8a59c67fd8294a9a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717998214fdd456d" /><Relationship Type="http://schemas.openxmlformats.org/officeDocument/2006/relationships/notesMaster" Target="/ppt/notesMasters/notesMaster1.xml" Id="Raf37cff819f24874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c6aca15368ef4ab4" /><Relationship Type="http://schemas.openxmlformats.org/officeDocument/2006/relationships/notesMaster" Target="/ppt/notesMasters/notesMaster1.xml" Id="R075e76db0a674b43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726bd66beb6348e0" /><Relationship Type="http://schemas.openxmlformats.org/officeDocument/2006/relationships/notesMaster" Target="/ppt/notesMasters/notesMaster1.xml" Id="R814c5a7f67cc40e9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2d6000ef95e94352" /><Relationship Type="http://schemas.openxmlformats.org/officeDocument/2006/relationships/notesMaster" Target="/ppt/notesMasters/notesMaster1.xml" Id="R920c14053b944f8c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9e8ef13014fb4848" /><Relationship Type="http://schemas.openxmlformats.org/officeDocument/2006/relationships/notesMaster" Target="/ppt/notesMasters/notesMaster1.xml" Id="Rbed8f12e33aa4853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8dd3c4a2a08e4502" /><Relationship Type="http://schemas.openxmlformats.org/officeDocument/2006/relationships/notesMaster" Target="/ppt/notesMasters/notesMaster1.xml" Id="R0aaacd23037b46d5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3a5d0ad944424559" /><Relationship Type="http://schemas.openxmlformats.org/officeDocument/2006/relationships/notesMaster" Target="/ppt/notesMasters/notesMaster1.xml" Id="R5c3ef54593104d72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d2bd585c3ae44793" /><Relationship Type="http://schemas.openxmlformats.org/officeDocument/2006/relationships/notesMaster" Target="/ppt/notesMasters/notesMaster1.xml" Id="R4bcd10f834f640bd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7048ec37ead4b97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f7dffc111ae2462b" /><Relationship Type="http://schemas.openxmlformats.org/officeDocument/2006/relationships/slideLayout" Target="/ppt/slideLayouts/slideLayout1.xml" Id="R01f975e29f134ca9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01f975e29f134ca9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53ff9247f5842e8" /><Relationship Type="http://schemas.openxmlformats.org/officeDocument/2006/relationships/image" Target="/ppt/media/image.png" Id="R4e5b19e52d1f49b4" /><Relationship Type="http://schemas.openxmlformats.org/officeDocument/2006/relationships/notesSlide" Target="/ppt/notesSlides/notesSlide1.xml" Id="R96543286be144a9b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37809aca9454cba" /><Relationship Type="http://schemas.openxmlformats.org/officeDocument/2006/relationships/notesSlide" Target="/ppt/notesSlides/notesSlide2.xml" Id="R7b2d401b3ed848c8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b5de0057fe34d46" /><Relationship Type="http://schemas.openxmlformats.org/officeDocument/2006/relationships/notesSlide" Target="/ppt/notesSlides/notesSlide3.xml" Id="R4b64e85dbbed4784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20b94743f894719" /><Relationship Type="http://schemas.openxmlformats.org/officeDocument/2006/relationships/notesSlide" Target="/ppt/notesSlides/notesSlide4.xml" Id="Rc9fea9f1283b4d04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c3675e003ce4646" /><Relationship Type="http://schemas.openxmlformats.org/officeDocument/2006/relationships/notesSlide" Target="/ppt/notesSlides/notesSlide5.xml" Id="R71a17890e9c14e5f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c89c1131ff6452e" /><Relationship Type="http://schemas.openxmlformats.org/officeDocument/2006/relationships/notesSlide" Target="/ppt/notesSlides/notesSlide6.xml" Id="Rf7c64fd450cc4f4d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8ad7e2ae5644a80" /><Relationship Type="http://schemas.openxmlformats.org/officeDocument/2006/relationships/notesSlide" Target="/ppt/notesSlides/notesSlide7.xml" Id="R892594b663824800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974f46f03124f48" /><Relationship Type="http://schemas.openxmlformats.org/officeDocument/2006/relationships/notesSlide" Target="/ppt/notesSlides/notesSlide8.xml" Id="Rec3c7367b1714094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139250e368f446c" /><Relationship Type="http://schemas.openxmlformats.org/officeDocument/2006/relationships/notesSlide" Target="/ppt/notesSlides/notesSlide9.xml" Id="R8a86efdf1bf84d50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4f25fe28ea74ec6" /><Relationship Type="http://schemas.openxmlformats.org/officeDocument/2006/relationships/notesSlide" Target="/ppt/notesSlides/notesSlide10.xml" Id="R8e1e6097904e438b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ae24b02d2104f38" /><Relationship Type="http://schemas.openxmlformats.org/officeDocument/2006/relationships/notesSlide" Target="/ppt/notesSlides/notesSlide11.xml" Id="R059f14bbf73340e3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85C4BE4-0C53-422B-99EA-A1DE295EE1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52AD7C1-70AF-49D2-9583-2EE1AF420A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DD40351-E3DE-4263-AD0E-531D565AE5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Piano Background Music For Presentation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F5250BC-8956-4712-8EBB-C44532EC54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recital hall pitch deck opens with soft piano cues to set a calm, elegant tone.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300B0CC-3CC3-487F-90C4-91B4E7B9BE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4D1FA63-3A28-41A7-B074-24E10C2B1D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1E1725F-EA98-433F-9235-DF43CB43BE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B26CF80-8555-4801-B1D7-3BD25A5296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ELECTRIC CORAL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e5b19e52d1f49b4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8998713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EFAD4E1-AC9D-43BA-BDCF-5C3EB4A362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A0B6C2B-63CE-4F04-A33F-9EF91D8BAF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324B0EA-69F1-4707-97E8-480790553D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B6BC50F-9429-43C0-AD23-09E6E301B1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70BD655-23C0-4B4B-B84E-6C9AFC58F7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piano background music for presentation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287A7BE-D07A-4920-9E32-5118E73131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DF018DE-2D50-409A-A642-C6B0C748D8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ED4065C-37BE-4C6F-96E5-23EA1EA214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Opening Mood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478D438-858F-4E32-ACB6-53BEA92B8A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Choose a mood track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F992802-552E-4472-B461-2EEBFA4C8E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4577E1B-0E4D-4D0B-A20D-E2715B22B6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0A6E1B2-D41A-4053-A39B-684FC72406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Scene Flow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EDD77F5-0320-40A0-B18A-43E4BAEDFF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Match slides to tempo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5C119C3-FA50-4DAF-B5A5-5EC5305B6B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75516FC-0060-4215-AB42-01B868031A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8C37124-7453-44CE-96B9-802C6CA7C4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Key Moments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09C7881-268B-4274-A1F8-0789AA96B5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Fade in on title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C16ECC2-0EA2-40DF-9394-1CC8034F54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7BB4932-7002-4927-A282-61C88CD6A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A2994B9-3284-4DF3-90F5-A8EE64E7E2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Final Note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F785164-D172-4BFA-ADC7-CC6893F45A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Keep transitions subtle</a:t>
            </a:r>
          </a:p>
        </p:txBody>
      </p:sp>
    </p:spTree>
    <p:extLst>
      <p:ext uri="{BB962C8B-B14F-4D97-AF65-F5344CB8AC3E}">
        <p14:creationId xmlns:p14="http://schemas.microsoft.com/office/powerpoint/2010/main" val="315277741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5C5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0E10750-02B5-40A3-A2C3-DD8E825F8F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8E665B0-47AC-4FE8-8EDC-4150BE970D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321BE46-C5EA-4B20-8C05-6AEDB1BEF5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1269E23-F98F-496D-9AC8-1B08AB2E8C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D82A73F-AA0F-4D44-8343-ACBE102B4F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Gentle piano frames the story without distracting from the message.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47949A0-F652-419E-B711-82D047320D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BD88142-D039-4818-9895-CA8D9CB83B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979627773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2E1ED60-9D76-436D-8852-07FA95BE27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D68A573-5970-451F-A7DE-A4DBB5F606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C1C21F8-DE01-4C90-BB6D-6E60121CDC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8473853-03CA-4F2F-88C1-124F16064C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EE5AFEF-9AA0-4DFD-9855-089015B913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Three lenses on piano background music for presentation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90C7EAB-6CF0-467E-8431-545D11E048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E4DE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49DC0ED-F17B-418A-BBCC-2D7D32E501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5D7F00B-3A8F-44F9-9316-53797756F5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93F337C-B22D-4801-9824-AAAB39F8B7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piano background music for presentation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F4F89B4-5A27-4F47-A38B-94ED50EAAA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39EE1A9-4E0C-4DB3-88B6-71E8F20E0A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16D7024-7DDE-40BF-86C5-2E5683A7F8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84C7885-6673-4DC2-93A1-E3599F6FAE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A4157F8-8140-42AB-86E7-EAF54AC309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Gentle piano frames the story without dis…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2C9DDE5-042C-437B-83BF-77F9A519DB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3748479-6F1F-40E7-9788-46D3006B2A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E4DE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5971FB4-802C-473D-BEAC-8C2BEEDB17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57FD344-8B32-495B-918C-42422FF840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C8D34BE-07AF-4F92-B6A8-C5E3E600EC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Business: End with a soft close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2E72797-F8F9-4A72-96AA-1593C01321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305702260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98D20BFB-86CD-45EB-91BD-70EA98321F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78256E6-3001-4424-A075-0641F62BC0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5BA241E-049B-4423-904E-6B8B7CD6D3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2BF2DCC-3450-48FB-8CA9-D3E41EA73B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C101265-7827-48D5-99BA-7F34EB88F7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 five-stage Business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E8C6678-AE9C-4F4E-83A7-360B7269DA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DD1DE64-5519-431A-91CC-A9ED6C446D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84CFCEB-14BF-47C4-9A5F-11D8D29138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4715F3D-8786-476F-B8AC-7299AA4A7C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Choose a mood track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0CCA0F1-BE6B-4B92-9CA1-CB6AFA3AEC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4183EBF-D86A-4A56-A4D9-808A4CB8D8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5BFFDAD-84CD-4426-8863-95F17CAC4E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D0A9567-82B8-4A11-BC87-B2D2593345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Match slides to tempo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2F7222C-7E5E-4AE1-92D0-EF194B960F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CAC7C6F-CBE5-4B36-84D3-90B781FA96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FEC2405-013D-459F-8741-1C0C9BC0FE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11CE49F-8613-4C59-96FF-3E3DE33E56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Fade in on title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A95203A-D1BF-4500-B586-721599A281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6CBF31E-6AC8-416E-B39A-31206767B0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5FB8442-53AC-4E8F-800F-060FF2D567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5A7362C-8FC6-4511-9D45-0BBA9E1659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Keep transitions subtle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B23DB2F-9C3D-448B-880E-558ACB9B02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B919C73-AB88-4772-BCA8-1E78EBE06C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889F3502-50E1-45B5-80E0-328E2B3217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478069C5-7D35-41AD-B5A0-29F4C84E1D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End with a soft close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E2BFA714-D5BC-4256-AD9E-4AF345A492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1048032299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9D5EFA8-6E4D-43D5-860A-8B95BC2814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2642630-FFA1-441C-A7D9-0BD9E8C7B0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D43B5A6-3B15-4F50-B5AA-E8C6DF56F5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4CE1AA6-A34D-4954-BC93-5E39E0C7D1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4EC092D-DFB5-44C7-B614-7F793C9609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piano background music for presentation: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742C917-DE8D-449E-83CC-E9B9559EC1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C1FC3F2-FD2F-4934-94E7-A0E2AF5F10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15307C0-7701-41ED-AEA0-1C4B3CCFEC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E42BA01-F875-40FE-8F1C-9F8373CD14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Slides feel silent and unfinished.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117E074-BFF0-43BF-BB1C-98395461AD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F23B7B9-EFCE-428F-954D-78DFE988D6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The pacing feels abrupt between sections.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120D97E-3CE9-4FCD-A52E-5EEB2D785F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F569538-BABA-418C-BBE7-12E71AF0A2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The opening lacks a warm emotional tone.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CEBC473-4997-4741-BB7B-26DC12C5FD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B1122EC-6A04-40D5-AD05-0A8D99A668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070A7EC-9816-4BB7-A358-9CA07B563B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8B889FE-3451-4C16-8E62-435FBAC8A8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1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deck feels polished from the first slide.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B6920D8-3624-418D-8055-8BA55B80F8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4302827-2D12-4852-A3BF-4F17BBEB04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24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Transitions carry a smoother, calmer rhythm.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04612A9-085B-4340-B0C7-20A54AA449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4F61E9C-7254-4919-BD02-763547006C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story feels more focused and inviting.</a:t>
            </a:r>
          </a:p>
        </p:txBody>
      </p:sp>
    </p:spTree>
    <p:extLst>
      <p:ext uri="{BB962C8B-B14F-4D97-AF65-F5344CB8AC3E}">
        <p14:creationId xmlns:p14="http://schemas.microsoft.com/office/powerpoint/2010/main" val="62191711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E13F87D-F27C-4581-B4A5-714C5F5FF6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D082498-18EB-4DC1-92EC-D25F38E706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A196CDD-8472-4943-B0D9-0EA2754D7D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3117FD6-9554-48AC-8149-BF1F208FC5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C9E17DD-BBF0-45E1-A057-E47789EE98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CBED2DC-7E53-48C6-9D7F-F19595DB86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A0D078F-39F4-4D0B-B847-AF1D919DF4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ECE535E-245F-4968-9D19-A00738FCC9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C5F9DF8-380C-4071-A69B-30E8D9D4FE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EVENT PLANNERS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5D189BF-2A3F-4BFA-BD3F-5A5DEDEF85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refined soundtrack that supports a formal presentation.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A0A552C-E9CF-46DE-8EF3-2B36EDE436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DAA398D-1352-4D17-9E79-659C999AA5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68BF333-AB0D-4969-BF83-BCD87AC8D3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467ED4D-C244-488E-A72E-CD7F0D5486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MUSIC TEACHERS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2DEE1DA-6000-4AC4-B874-72E07EBA07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calm backdrop for lesson recaps and student showcases.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E243825-12C0-4FCE-9615-501591126C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F25D325-BD8A-4280-A74F-9BB1C5D925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165E9D8-77A8-4475-8869-A6E697C97E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B60FE4A-D1BE-4C09-8628-280DFD29B7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CREATIVE TEAMS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D00DF9C-B7B8-420B-AC64-EDEB959DB3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an elegant audio layer for brand stories and concept decks.</a:t>
            </a:r>
          </a:p>
        </p:txBody>
      </p:sp>
    </p:spTree>
    <p:extLst>
      <p:ext uri="{BB962C8B-B14F-4D97-AF65-F5344CB8AC3E}">
        <p14:creationId xmlns:p14="http://schemas.microsoft.com/office/powerpoint/2010/main" val="2084625794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FFC0007F-1882-4657-8DEA-670222A414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B21C345-FEFE-4C45-BB7F-44F9A52EE3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8919CA1-DDCF-4D04-A54C-7B98D0A552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7B37184-FE71-410B-B6F0-94D418E98C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0055061-8D3A-4052-839D-5CFE20F08F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AF858A4-3FBF-4C61-860D-6348F72365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A8CBA2B-907B-4E04-86C3-6AAC740A10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58EEF20-BD43-470D-AA3D-4087851985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AA6C574-CE04-4B2E-9757-1D254E34E2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D785A03-1B58-4905-89E9-29ABB1E815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C34AD6C-CA75-4F6F-BFE4-A359294810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Choose a mood track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B5D1594-9608-45BA-92F0-08FF940E96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1B45A50-085C-4C47-B096-B7EB1E562C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77E7804-0264-4030-AD5B-09C6E55E62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386F8F6-2A0A-419E-874D-F43F47333D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B7E4F76-4DAA-4C4F-8AD1-9924951A43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A03C441-2E3E-4CC1-9B05-F7F3D1CF1F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Match slides to tempo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E92B31A-4D2B-4953-B64D-269CF4C53F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F2532E8-174A-4DD1-9806-ADBC99704C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B35F80C-E809-45B5-8304-C695F444A5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A9B22F4-BDCB-4730-98D1-A2DA6B5810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C4A00B6-AB43-4E2D-978B-DB56C4FEAC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DDA259D-9673-4D65-9F9A-FE695D69BF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Fade in on title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727DEA13-7299-43EA-B76A-01C3DB04CB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DCB64678-E4CB-4EB2-A359-09B9D4363E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66C6C026-887F-40B7-B77F-6E57184747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3E64AE13-2345-4FDC-BF21-2CA8BCA3AF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759C766B-19C7-4CB0-9619-202CD4752B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B5364ED0-7960-4CE9-8A6D-BB2C3B6E6B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Keep transitions subtle</a:t>
            </a:r>
          </a:p>
        </p:txBody>
      </p:sp>
    </p:spTree>
    <p:extLst>
      <p:ext uri="{BB962C8B-B14F-4D97-AF65-F5344CB8AC3E}">
        <p14:creationId xmlns:p14="http://schemas.microsoft.com/office/powerpoint/2010/main" val="4229037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9A5D030-40F4-43FC-8C0D-E091D3E2F4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B33A505-ACC0-4DAF-8005-D0C170A6F3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08914C8-A38D-4169-9D46-0FAF1A0BB8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4DBAF3A-11B9-4C53-94D6-EEADD4DF78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6C11EA4-5AAE-4809-8435-C698C3C95B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7998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piano background music for presentation: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BF1CE96-5877-4909-B85D-BAB63E7476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506E3D6-9727-4A4D-8B72-D509D931EA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2DC0E04-FBA2-491D-A33F-663EF13913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a piano backdrop help a recital proposal feel graceful and cohesive?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9610956-AABD-4032-95DD-41FE31F3B6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170E478-2A6A-4BFF-B034-0F7AF19392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4FC28ED-A26D-4CAF-B137-10B94E61E5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DDBCC2E-C5DC-42EF-AE62-0CD7E29DA9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Match slides to tempo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A7EDDEF-8C32-4927-81B3-FFA62FE124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8E4485F-32BF-43DD-B802-51C72EDEB1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9D348B3-BDAF-4362-9A2F-1AD1ED1854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Fade in on title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04C8355-7B6C-4A59-9F03-B3C97CE5C6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B0635FB-6FA9-42A2-8690-095E46A643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451AF36-3912-44C5-8F04-D4F4884134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End with a soft close</a:t>
            </a:r>
          </a:p>
        </p:txBody>
      </p:sp>
    </p:spTree>
    <p:extLst>
      <p:ext uri="{BB962C8B-B14F-4D97-AF65-F5344CB8AC3E}">
        <p14:creationId xmlns:p14="http://schemas.microsoft.com/office/powerpoint/2010/main" val="1249843549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78D66A6C-216A-4884-AE29-223201F30C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37C0FF3-063E-4EBE-B204-5C4A1A81A9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7C95286-3A28-4695-9883-13CB39F1E5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1E28627-10C2-4D41-A303-124470C25A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EF81824-EF92-4577-9680-4D20B8FC14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piano background music for presentation: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322163A-EFF1-41E2-B7D4-D287DEDC64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904AD94-0980-422D-A5FA-0E559F44B3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0CFBEEB-0580-4BCF-B9CB-E701D1A67A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76E5069-E947-4EB7-830A-FF959FE047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Choose a mood track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556ED2A-7C99-46E8-835F-EB5CB4C329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45F193A-E916-4C41-8942-830D8222CE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E9F6084-3398-4E93-BADC-C455A86A8E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429D717-AA07-45D5-93F9-F7FFBB3129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7D8E2A7-E428-4551-A6E0-E4ED34A959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Match slides to tempo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F66ACFB-2989-4F92-88C1-674DDBE749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7201625-3199-4F09-9E84-CD96D7E80B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45F186C-3E7F-40E7-A0CF-C74932F838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50167CE-9BB5-406B-B2D9-9BF5628B67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27F6A75-E00D-47ED-8B36-E7E73E1BCA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Fade in on title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81F7898-58D7-40B9-B74D-210CA8BBA3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014E81F-CBF2-43AC-932E-6E045F6CCB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5D8EC3A-D795-46BD-BEBE-66B6C4AA38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06D75DF-7ABB-41F9-BB3A-9F77067254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F64D6A0D-E5F1-47A0-B9DC-C2FCE705AA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End with a soft close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1C3AEBC8-ABDB-42B9-8DD7-35668265C6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701849451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F1F068B-87ED-4958-A282-4BDA80ADFF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B0E78E4-E4F9-46A6-830A-408004130E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E77856B-39A0-405F-8D90-645056503D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Let the music guide the message.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11AB427-5C20-4B5F-B9B0-430819C4BF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238CBF0-350F-4751-A9F0-4E0C3143E5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ED57E6F-811D-4E5A-828A-A310EF7655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BCE9790-B95D-4B08-A80E-76E3B78C0D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142198350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2026-10-01T23:55:46.7950000Z</dcterms:created>
  <dcterms:modified xsi:type="dcterms:W3CDTF">2026-10-01T23:55:46.7950000Z</dcterms:modified>
</coreProperties>
</file>