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b07c2105a9d4ad1" /><Relationship Type="http://schemas.openxmlformats.org/officeDocument/2006/relationships/extended-properties" Target="/docProps/app.xml" Id="R76ab70bed1204536" /><Relationship Type="http://schemas.openxmlformats.org/officeDocument/2006/relationships/officeDocument" Target="/ppt/presentation.xml" Id="R076b059c201149c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1d18e6639904a83"/>
  </p:sldMasterIdLst>
  <p:notesMasterIdLst>
    <p:notesMasterId xmlns:r="http://schemas.openxmlformats.org/officeDocument/2006/relationships" r:id="Rc01163025f764cfd"/>
  </p:notesMasterIdLst>
  <p:sldIdLst>
    <p:sldId xmlns:r="http://schemas.openxmlformats.org/officeDocument/2006/relationships" id="256" r:id="R91185676d3574087"/>
    <p:sldId xmlns:r="http://schemas.openxmlformats.org/officeDocument/2006/relationships" id="257" r:id="R5c96a78b762c4022"/>
    <p:sldId xmlns:r="http://schemas.openxmlformats.org/officeDocument/2006/relationships" id="258" r:id="R848096477e944cf8"/>
    <p:sldId xmlns:r="http://schemas.openxmlformats.org/officeDocument/2006/relationships" id="259" r:id="Rb3d771ae332c4a6c"/>
    <p:sldId xmlns:r="http://schemas.openxmlformats.org/officeDocument/2006/relationships" id="260" r:id="R895abafccefc4516"/>
    <p:sldId xmlns:r="http://schemas.openxmlformats.org/officeDocument/2006/relationships" id="261" r:id="R3edd1888b84b43ef"/>
    <p:sldId xmlns:r="http://schemas.openxmlformats.org/officeDocument/2006/relationships" id="262" r:id="Rbc07d4efe4cb4d33"/>
    <p:sldId xmlns:r="http://schemas.openxmlformats.org/officeDocument/2006/relationships" id="263" r:id="Rc52b4111a4e9498b"/>
    <p:sldId xmlns:r="http://schemas.openxmlformats.org/officeDocument/2006/relationships" id="264" r:id="Ra2e613eb24de410e"/>
    <p:sldId xmlns:r="http://schemas.openxmlformats.org/officeDocument/2006/relationships" id="265" r:id="R480df94cf8ac4dbd"/>
    <p:sldId xmlns:r="http://schemas.openxmlformats.org/officeDocument/2006/relationships" id="266" r:id="R70cfbb2d7eca423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005b20276c84e52" /><Relationship Type="http://schemas.openxmlformats.org/officeDocument/2006/relationships/slideMaster" Target="/ppt/slideMasters/slideMaster1.xml" Id="R61d18e6639904a83" /><Relationship Type="http://schemas.openxmlformats.org/officeDocument/2006/relationships/notesMaster" Target="/ppt/notesMasters/notesMaster1.xml" Id="Rc01163025f764cfd" /><Relationship Type="http://schemas.openxmlformats.org/officeDocument/2006/relationships/presProps" Target="/ppt/presProps.xml" Id="Rb9b91faec5244601" /><Relationship Type="http://schemas.openxmlformats.org/officeDocument/2006/relationships/tableStyles" Target="/ppt/tableStyles.xml" Id="Re047eb595a704ac7" /><Relationship Type="http://schemas.openxmlformats.org/officeDocument/2006/relationships/slide" Target="/ppt/slides/slide1.xml" Id="R91185676d3574087" /><Relationship Type="http://schemas.openxmlformats.org/officeDocument/2006/relationships/slide" Target="/ppt/slides/slide2.xml" Id="R5c96a78b762c4022" /><Relationship Type="http://schemas.openxmlformats.org/officeDocument/2006/relationships/slide" Target="/ppt/slides/slide3.xml" Id="R848096477e944cf8" /><Relationship Type="http://schemas.openxmlformats.org/officeDocument/2006/relationships/slide" Target="/ppt/slides/slide4.xml" Id="Rb3d771ae332c4a6c" /><Relationship Type="http://schemas.openxmlformats.org/officeDocument/2006/relationships/slide" Target="/ppt/slides/slide5.xml" Id="R895abafccefc4516" /><Relationship Type="http://schemas.openxmlformats.org/officeDocument/2006/relationships/slide" Target="/ppt/slides/slide6.xml" Id="R3edd1888b84b43ef" /><Relationship Type="http://schemas.openxmlformats.org/officeDocument/2006/relationships/slide" Target="/ppt/slides/slide7.xml" Id="Rbc07d4efe4cb4d33" /><Relationship Type="http://schemas.openxmlformats.org/officeDocument/2006/relationships/slide" Target="/ppt/slides/slide8.xml" Id="Rc52b4111a4e9498b" /><Relationship Type="http://schemas.openxmlformats.org/officeDocument/2006/relationships/slide" Target="/ppt/slides/slide9.xml" Id="Ra2e613eb24de410e" /><Relationship Type="http://schemas.openxmlformats.org/officeDocument/2006/relationships/slide" Target="/ppt/slides/slide10.xml" Id="R480df94cf8ac4dbd" /><Relationship Type="http://schemas.openxmlformats.org/officeDocument/2006/relationships/slide" Target="/ppt/slides/slide11.xml" Id="R70cfbb2d7eca423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e77c10d2a2b47b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5fcb641c6146d4" /><Relationship Type="http://schemas.openxmlformats.org/officeDocument/2006/relationships/notesMaster" Target="/ppt/notesMasters/notesMaster1.xml" Id="R0629bc2189df4fe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acfe03953b24c69" /><Relationship Type="http://schemas.openxmlformats.org/officeDocument/2006/relationships/notesMaster" Target="/ppt/notesMasters/notesMaster1.xml" Id="Re6b6a3f5863a472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a9b27babe5e4d49" /><Relationship Type="http://schemas.openxmlformats.org/officeDocument/2006/relationships/notesMaster" Target="/ppt/notesMasters/notesMaster1.xml" Id="Rb7e65ce99fa54ea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2d2c21e8f61479a" /><Relationship Type="http://schemas.openxmlformats.org/officeDocument/2006/relationships/notesMaster" Target="/ppt/notesMasters/notesMaster1.xml" Id="R1e86469036f946f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dce879a380042be" /><Relationship Type="http://schemas.openxmlformats.org/officeDocument/2006/relationships/notesMaster" Target="/ppt/notesMasters/notesMaster1.xml" Id="Rfd0141b3471d4a9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aba343199724f47" /><Relationship Type="http://schemas.openxmlformats.org/officeDocument/2006/relationships/notesMaster" Target="/ppt/notesMasters/notesMaster1.xml" Id="R5e5d9d18f9ab4ac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8dc9249867147d5" /><Relationship Type="http://schemas.openxmlformats.org/officeDocument/2006/relationships/notesMaster" Target="/ppt/notesMasters/notesMaster1.xml" Id="R2564a8d04b814c7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24a47bfcc9444cc" /><Relationship Type="http://schemas.openxmlformats.org/officeDocument/2006/relationships/notesMaster" Target="/ppt/notesMasters/notesMaster1.xml" Id="Rfa8c4bd74d25468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f54cd1b5df64928" /><Relationship Type="http://schemas.openxmlformats.org/officeDocument/2006/relationships/notesMaster" Target="/ppt/notesMasters/notesMaster1.xml" Id="Ra02234484d634b3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347763e643e4dc8" /><Relationship Type="http://schemas.openxmlformats.org/officeDocument/2006/relationships/notesMaster" Target="/ppt/notesMasters/notesMaster1.xml" Id="R4cf2b4c4c79b4b8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5301faede924620" /><Relationship Type="http://schemas.openxmlformats.org/officeDocument/2006/relationships/notesMaster" Target="/ppt/notesMasters/notesMaster1.xml" Id="Re0903ec76efe41b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a97d428a73453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c50caa955754e2b" /><Relationship Type="http://schemas.openxmlformats.org/officeDocument/2006/relationships/slideLayout" Target="/ppt/slideLayouts/slideLayout1.xml" Id="R32e1a542b9b34b0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2e1a542b9b34b0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fc2009359343ff" /><Relationship Type="http://schemas.openxmlformats.org/officeDocument/2006/relationships/image" Target="/ppt/media/image.png" Id="R966ba9b794494aa7" /><Relationship Type="http://schemas.openxmlformats.org/officeDocument/2006/relationships/notesSlide" Target="/ppt/notesSlides/notesSlide1.xml" Id="R430009e5717f4dc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014271e9124265" /><Relationship Type="http://schemas.openxmlformats.org/officeDocument/2006/relationships/notesSlide" Target="/ppt/notesSlides/notesSlide2.xml" Id="R58047a531b3f459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d6222e450549fb" /><Relationship Type="http://schemas.openxmlformats.org/officeDocument/2006/relationships/notesSlide" Target="/ppt/notesSlides/notesSlide3.xml" Id="R91cfee0559224db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5aa0023cb143a0" /><Relationship Type="http://schemas.openxmlformats.org/officeDocument/2006/relationships/notesSlide" Target="/ppt/notesSlides/notesSlide4.xml" Id="Raee7e09588fe4c0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c9ac0985444422" /><Relationship Type="http://schemas.openxmlformats.org/officeDocument/2006/relationships/notesSlide" Target="/ppt/notesSlides/notesSlide5.xml" Id="R0dcbc0813f6f4dc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c3093f813e488a" /><Relationship Type="http://schemas.openxmlformats.org/officeDocument/2006/relationships/notesSlide" Target="/ppt/notesSlides/notesSlide6.xml" Id="Rc8d10d3c60cd4cc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4d1eebd65e42ff" /><Relationship Type="http://schemas.openxmlformats.org/officeDocument/2006/relationships/notesSlide" Target="/ppt/notesSlides/notesSlide7.xml" Id="R073ec5d421024b1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1c59fca9524348" /><Relationship Type="http://schemas.openxmlformats.org/officeDocument/2006/relationships/notesSlide" Target="/ppt/notesSlides/notesSlide8.xml" Id="Re731005a15084ec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6f9042c0c04b25" /><Relationship Type="http://schemas.openxmlformats.org/officeDocument/2006/relationships/notesSlide" Target="/ppt/notesSlides/notesSlide9.xml" Id="R5ff17f99a831429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2242ce52244ac3" /><Relationship Type="http://schemas.openxmlformats.org/officeDocument/2006/relationships/notesSlide" Target="/ppt/notesSlides/notesSlide10.xml" Id="Rc2b2fc85efc9444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5559993a5946ef" /><Relationship Type="http://schemas.openxmlformats.org/officeDocument/2006/relationships/notesSlide" Target="/ppt/notesSlides/notesSlide11.xml" Id="R5a53a1c9bf9e447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61EBD6-9048-455F-883E-F95C84711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3CB5D4-A3DB-4008-A509-522C23B2E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75B453-5F36-4EF7-8B3D-FA29B57C2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Pip Short Film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8D29CE-623F-4CC3-89E7-0B497B559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class plans a 3-minute film about a lost umbrella and learns how story, shots, and sound work together.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F05367-8EF2-4A1E-A2D2-DB09BB74A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F89FD4-6A17-4299-ACCC-799F3FA01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2DBE34-92F5-4C73-A604-B34F548E5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66039D-C07E-4AA9-9B5D-9BF81B58A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6ba9b794494aa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3771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4D9E40-D21B-46B7-BC5C-04398B609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2754E3-25BF-42DA-8639-DB36D59AA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5A255E-9EE1-455D-A04C-1D7F31CD0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60B85B-1774-4528-A9EF-37FB2C195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F97140-EFE1-4AEE-9B4A-8048606DD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pip short film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D20B6B-A35C-4C25-ADC0-4FFD55B26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1F4801-D25D-439F-8AEC-365D260BF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E86C97-0D1D-4D18-A914-DF6943DE9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806B14-8319-4954-B689-E716F334A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simple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8D6AE1-8253-4DEB-AA4E-5485457F0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D76856-09C0-4DAC-9980-F4A78DE39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C63B8E-F97C-41F8-A5EF-4A52DE9E6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0FCE07-D41F-4539-845A-744662AEE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scenes and shots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61AB71-91D7-405A-BA06-9FEE9A017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A1D752-0E43-4AB7-B652-84B7D87C3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C5BC2E-2E5D-4598-9236-726728A0D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8FEA23-6DA8-4EE7-A51E-18CE458B8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603146-F620-4811-BB17-C4B03E7A7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E67083-CCEC-4860-8085-18D1F3CA6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C359DA-78DD-484F-AC68-0C6A4D7C2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Edit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181710-8148-4482-BF62-0C05AD8F4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Film key moments</a:t>
            </a:r>
          </a:p>
        </p:txBody>
      </p:sp>
    </p:spTree>
    <p:extLst>
      <p:ext uri="{BB962C8B-B14F-4D97-AF65-F5344CB8AC3E}">
        <p14:creationId xmlns:p14="http://schemas.microsoft.com/office/powerpoint/2010/main" val="16577387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2A9DFA-A029-479B-814C-512CAD04E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DBEE9A-6EDB-445C-834A-9C0553E4E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CA5CFB-C347-479F-8F94-35AC2ABB4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868BAA-DED5-45C8-93A3-F250DE30B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792536-DBFA-47C7-9920-BF21ABFEA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a short film from idea to final cut.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1F23BE-683F-46FB-AD90-6227CBACD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8F394A-F0E5-492D-BE7A-C1CF35E35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2901070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80E7B4-4A19-468F-8854-1DECD02E6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6B7760-D5A8-4712-877C-5E9BA636A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D25FAF-C10C-4839-B580-5364754B4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7F0B02-F5F5-4322-B479-2B17902B2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2FC2C7-9FFF-4E15-AB2D-F1921021B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pip short film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CE92B5-8C5E-4404-89B1-93A86B926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F9887B-1072-4BEF-9C28-A637A625C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EBBC10-D735-4812-B258-3E33CEDBF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991F71-6CED-4218-B587-992871B7B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pip short film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BFB885-BBEB-4E74-8A57-4DBA92C3B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C1CB17-E810-4373-AB80-FA5B8D706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757276-2873-4616-8A05-70556D7A1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8CC8B6-5089-4EF0-8958-6FC28A38E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435036-C787-4524-986B-3B8E6DF94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short film from idea to final cut.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03075B-EACF-481D-8B2F-51D87E438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3C2B2D-6618-4CC0-8943-4FEFE682E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36DE38-9085-4274-B70B-D93C72E94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850664-0268-4194-BCD1-1FF7A493F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030296-84F5-4275-973D-22D39E29D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Education: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A7B8A0-04A7-444D-B253-231FCD828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441092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234AEC0-7462-43A6-BFEE-C2510AB88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9451FD-F883-4F42-82C8-44348B453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5BAA9C-14F6-4AE6-876B-69C96BDFE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862C51-BFCB-4F46-8F8A-825DB0294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AE095D-480E-4940-A303-CD88F0113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BBBD28-C03D-4C14-A088-97C02A419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48CDA0-6CE9-400B-A3F6-61CFE4066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C1C8D1-0556-4E7D-80EE-1B45C28B9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78AC66-4571-4E10-9709-07B998745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a simple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050751-BC93-46AF-BE30-3513AEBD5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2B41B4-838E-4396-9F23-893003950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773C6D-56CB-436D-8AAA-D301FB035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81003F-58A0-46E1-88B9-A6CC00855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scenes and shots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112EBA-7A58-4A84-B84E-27377AFD8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3025E5-3C85-4F5C-A248-3ECB4F74C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733B27-661A-435E-AC54-34121CAC6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D61B24-D41E-4138-836D-CB7847D35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971C3F-1CAD-4190-82CB-56A1134D9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82D069-58C9-4ABC-8E11-98F0A10B5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72957E-F4C1-4523-BAD6-EE5504546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7EC7C6-3EA4-4886-85BF-8700FAC57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key moments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37A1969-9C2C-4920-9B3F-5B0CDBD58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576E45-AA28-4960-8559-68FE94D84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6E37620-3BBD-4446-B869-79C6B0F00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1E03B5F-383C-40E9-BBBF-4C2F239C2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FF284A3-3768-45D0-AF33-16695EB91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9438780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7B7672-49F3-4CC2-A1DD-4F832F269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48EABB-D072-4480-B721-B6F2AF838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66286F-21AB-43F5-8D39-8533A5115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D5CAD9-1B81-4216-9919-FBAFF7789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E23FD5-25B1-415B-B2AE-F39784487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pip short film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DEF755-F495-45B5-A97A-C0CE28022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96EBE2-4DF4-4514-9714-BC34B4A6E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B41AD1-DD77-48FC-8310-F7BBAFE3F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5F1999-9B88-40D6-A428-2B726508B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0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Students jump into filming without a plan.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B9DF2E-7334-4205-A33B-61DE9CCC9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A27110-5C18-42CF-9C01-C54D4ECD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Scenes feel random and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84D323-5996-4033-A37B-BA1B6B618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17E516-FF4E-4333-B499-B0A3831AD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Roles and timing are unclear.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900C91-7482-4295-88D4-7BC797794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C39AB7-2CA5-425F-99B6-DF2946DE0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F76D6B-1E6C-4472-9643-27AD8F101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1754AA-B66F-49B3-B730-208807E7D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follows a simple story outline.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D6B2F1-617C-40E3-B726-1ED500173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6E81F1-FCD0-4A19-80BD-64D6A5FEE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1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Shots and sound choices support the scene.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2CB15F-64B8-4544-B8AE-0B86C27CA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E5A08F-D712-4871-A1CC-A1BC148B9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student knows their task and sequence.</a:t>
            </a:r>
          </a:p>
        </p:txBody>
      </p:sp>
    </p:spTree>
    <p:extLst>
      <p:ext uri="{BB962C8B-B14F-4D97-AF65-F5344CB8AC3E}">
        <p14:creationId xmlns:p14="http://schemas.microsoft.com/office/powerpoint/2010/main" val="212273815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C6B5C9-C1C8-4901-9F88-C70CDB22E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71CF36-0C58-48AD-86F8-D7698098B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C22C52-B6EE-43C8-BDFA-CB119F367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A7C052-D52A-4DF3-AFFD-B0F1BF144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DE9262-B0A9-4C65-AF03-BE038D1FE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55C951-657B-4B26-AF7E-E21CA92F7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429F8B-95C9-46DC-99B5-97B32FA3B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1AFF93-D6E2-4ACF-8AC5-AE9646984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E3AFD4-B2A1-4798-BD17-B6C9432AB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9A1F58-F07E-4829-8855-110A59B84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class example for planning a short narrative film.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CED901-F38D-4C03-826F-1DC7FECB3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B35C36-9DEA-441F-BC87-0A4244EBF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957A15-C28F-4AF3-9DAA-2BA1D16F7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F5A7D4-BB06-4115-9618-793A725DF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MEDIA 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59FB17-2CB4-4D8D-A6F5-848237C4E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ready lesson flow that shows each stage of making a short film.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5D111F-EAC8-4297-95CC-F5076EA3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7E8CE6-4950-4EA4-B00C-A21CE8195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A4A573-E3BB-48B6-B6C9-C5248AD25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69EABF-5A28-41A6-B0EC-F6418F3EC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CLUB LEADERS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A38B0A-98B9-42C9-8666-C257A6904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project outline for a small student film team.</a:t>
            </a:r>
          </a:p>
        </p:txBody>
      </p:sp>
    </p:spTree>
    <p:extLst>
      <p:ext uri="{BB962C8B-B14F-4D97-AF65-F5344CB8AC3E}">
        <p14:creationId xmlns:p14="http://schemas.microsoft.com/office/powerpoint/2010/main" val="9261890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FBAD24F-6321-48E5-931D-5A5040DB5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D88964-EAC6-47ED-80ED-355D95B54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5A1775-5D60-44FB-A6F3-6E53AEC95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65ADB0-B5A9-4F70-A98E-05CC5BA39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CE7127-37AF-4467-8110-6AA082514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6CE647-C86F-4E16-8196-407E83B5A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66A535-29EA-40A0-B5DD-037320969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112D06-9EDA-4705-9902-3C9DFADBF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E7E116-9D36-4B72-8AFD-D48C5DF66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19992D-AFA0-4221-8C2B-94AC2A4FE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C0667B-3A06-42AE-843E-5A86B47BF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a simple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82990E-A528-4B5B-86A7-A98A706CA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3AC8EA-A792-4898-9408-F854FD136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C0A4EF-7207-4D82-9B63-7210C599A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0002C2-0CC0-4C28-98A3-7D6BF001D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64A5CE-CE4E-40E8-BBD5-828838E94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DC2096-0912-4D83-B905-79788F44B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scenes and shots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0CF371-1A36-4DBB-82AE-6A37AB957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E8250E-D6FA-4E33-95EA-190C19D7B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E5F47D-9CBE-4931-A72A-AB2586079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9D75E9-80B1-4414-B0F4-7F6E3A7B6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F9EF03-F523-4FAD-84EE-908352A16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652E89-4346-4F17-A671-E3634DE2B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CDB44C-5CA2-41A3-B7B0-7361FF792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94A2B34-4B0C-457A-8FC0-16F410398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2F3CE56-152A-4617-95CB-4A4D0A099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1FA5586-8490-468B-A89A-47FCA77B8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5D73DF0-7513-4AEE-8A22-BE0E6F959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0304AD4-F77A-4330-980C-2CE2F046C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key moments</a:t>
            </a:r>
          </a:p>
        </p:txBody>
      </p:sp>
    </p:spTree>
    <p:extLst>
      <p:ext uri="{BB962C8B-B14F-4D97-AF65-F5344CB8AC3E}">
        <p14:creationId xmlns:p14="http://schemas.microsoft.com/office/powerpoint/2010/main" val="191645057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99B2A9-0E02-4F89-A2AA-E94153BE2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041963-CC4C-4C8D-9830-3B6D68F46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EC9352-1499-46A3-BE1B-7702001B2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DE74DE-CDB9-41DB-8EA6-43E9445CC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512409-E517-4FC5-91EB-BE79104EB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pip short film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289BB8-8302-499D-A9B4-BC8BAC963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3DA842-D656-450D-9576-C64D82EB2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7FF23A-B421-4D3F-ADC8-D32122E34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class turn a small story about a lost umbrella into a clear short film lesson?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F5262B-ACCD-48D5-9568-6C5193843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EB45D8-12DD-4CF0-9F9C-297D68986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46DD0A-98CE-4C1E-A074-2FFFB3157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275047-FB30-4ABD-9F6D-BA81713A7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scenes and shots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31929B-006A-4125-A305-DA65F3F24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428D2E-107F-4BE3-80C5-70262D63C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129713-2E70-4E70-AC41-2119039F7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D6492F-B84C-469A-9FEA-C40DC87D5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A666FC-EC96-4D4B-98E0-070DEEFBC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43CADF-7113-4B9A-BA55-36D356F91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34732461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BF87417-632A-4A45-9A46-400689993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1E82FA-E191-41DD-BD41-DD9B3E8EF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485F12-332D-4633-B87E-12C050B23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EB8F9F-0EEC-476C-B27B-738BA4D22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6A1EDB-A63A-422A-8AA8-DAB715D18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pip short film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106D52-A300-4A20-911C-70BECB528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6352D3-3AE1-4A67-92DC-B9A623A9F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FE8E76-B24D-460F-9231-C98A2C10F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7F87A1-2FBA-4B58-90D5-C920D19F4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a simple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ECCC2D-9561-4779-A01B-14B9E2123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15A7CC-16AE-4E05-82A1-B2C3B9016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761B26-55B5-457E-9361-8A879A50B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5BA8AA-07DA-4449-9399-B84C847F2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C06AEE-47B8-41A4-8EFA-3E8441DF3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scenes and shots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BCC526-B2A4-47D6-8CA8-EFB61B6F2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BD4AFB-EC97-45C0-88EC-DC808E1FC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9FD848-0C00-49A2-AAD5-9C41BF4CA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102F7E-6524-4E20-8704-81E263DF7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D81E90-7D99-4BDB-AF80-FE056602A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11A6CC-C45A-4C41-AA30-97284714F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123D60-CDB4-4EDF-9E93-BD9251354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8206D3-2AEB-47C6-96ED-5867DBAC6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BA04B6-6217-429B-95E8-072A6B412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5A51C04-F59D-409C-A97E-A61494B57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AD38555-4CAE-45A3-AD82-BB17CA0B9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7016027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E127B9-A165-4F25-B56D-125B1202A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62609D-B518-4C7B-82CD-89F561B2E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6EFC61-B79D-4AB8-913A-EFD97747D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Plan, shoot, and shape one strong scene.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48B889-A478-45AC-9250-1541765F5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6A698E-9A52-4BF0-946A-1250882A0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BF44D3-81CC-4E08-8C85-BE8B7E5E3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C31D2D-7732-4BBB-9C3B-E5057EF4C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6878407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2026-10-01T20:07:32.2470000Z</dcterms:created>
  <dcterms:modified xsi:type="dcterms:W3CDTF">2026-10-01T20:07:32.2470000Z</dcterms:modified>
</coreProperties>
</file>