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68b8866e7714bc3" /><Relationship Type="http://schemas.openxmlformats.org/officeDocument/2006/relationships/extended-properties" Target="/docProps/app.xml" Id="Rbc5bac9fcb364d1b" /><Relationship Type="http://schemas.openxmlformats.org/officeDocument/2006/relationships/officeDocument" Target="/ppt/presentation.xml" Id="R02ffa85fbf63411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766f742672e4350"/>
  </p:sldMasterIdLst>
  <p:notesMasterIdLst>
    <p:notesMasterId xmlns:r="http://schemas.openxmlformats.org/officeDocument/2006/relationships" r:id="Rcf8dd3d205134274"/>
  </p:notesMasterIdLst>
  <p:sldIdLst>
    <p:sldId xmlns:r="http://schemas.openxmlformats.org/officeDocument/2006/relationships" id="256" r:id="R3f0d310245f14dbe"/>
    <p:sldId xmlns:r="http://schemas.openxmlformats.org/officeDocument/2006/relationships" id="257" r:id="R90aedcd51e68486c"/>
    <p:sldId xmlns:r="http://schemas.openxmlformats.org/officeDocument/2006/relationships" id="258" r:id="R0bae37f2819c443f"/>
    <p:sldId xmlns:r="http://schemas.openxmlformats.org/officeDocument/2006/relationships" id="259" r:id="Rb66fe4c432794789"/>
    <p:sldId xmlns:r="http://schemas.openxmlformats.org/officeDocument/2006/relationships" id="260" r:id="R2fa7723f23aa4437"/>
    <p:sldId xmlns:r="http://schemas.openxmlformats.org/officeDocument/2006/relationships" id="261" r:id="Rece75be3de1e48ab"/>
    <p:sldId xmlns:r="http://schemas.openxmlformats.org/officeDocument/2006/relationships" id="262" r:id="Rd330ad1cfc0f41eb"/>
    <p:sldId xmlns:r="http://schemas.openxmlformats.org/officeDocument/2006/relationships" id="263" r:id="R113ad156fc4046b1"/>
    <p:sldId xmlns:r="http://schemas.openxmlformats.org/officeDocument/2006/relationships" id="264" r:id="Rec00e52ab10b4318"/>
    <p:sldId xmlns:r="http://schemas.openxmlformats.org/officeDocument/2006/relationships" id="265" r:id="R464e292830814ac7"/>
    <p:sldId xmlns:r="http://schemas.openxmlformats.org/officeDocument/2006/relationships" id="266" r:id="Rbc8016782e3c430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2f3c2e6e5164ff7" /><Relationship Type="http://schemas.openxmlformats.org/officeDocument/2006/relationships/slideMaster" Target="/ppt/slideMasters/slideMaster1.xml" Id="Rf766f742672e4350" /><Relationship Type="http://schemas.openxmlformats.org/officeDocument/2006/relationships/notesMaster" Target="/ppt/notesMasters/notesMaster1.xml" Id="Rcf8dd3d205134274" /><Relationship Type="http://schemas.openxmlformats.org/officeDocument/2006/relationships/presProps" Target="/ppt/presProps.xml" Id="Rae600d12d39c479a" /><Relationship Type="http://schemas.openxmlformats.org/officeDocument/2006/relationships/tableStyles" Target="/ppt/tableStyles.xml" Id="Rac5d34e776e94af1" /><Relationship Type="http://schemas.openxmlformats.org/officeDocument/2006/relationships/slide" Target="/ppt/slides/slide1.xml" Id="R3f0d310245f14dbe" /><Relationship Type="http://schemas.openxmlformats.org/officeDocument/2006/relationships/slide" Target="/ppt/slides/slide2.xml" Id="R90aedcd51e68486c" /><Relationship Type="http://schemas.openxmlformats.org/officeDocument/2006/relationships/slide" Target="/ppt/slides/slide3.xml" Id="R0bae37f2819c443f" /><Relationship Type="http://schemas.openxmlformats.org/officeDocument/2006/relationships/slide" Target="/ppt/slides/slide4.xml" Id="Rb66fe4c432794789" /><Relationship Type="http://schemas.openxmlformats.org/officeDocument/2006/relationships/slide" Target="/ppt/slides/slide5.xml" Id="R2fa7723f23aa4437" /><Relationship Type="http://schemas.openxmlformats.org/officeDocument/2006/relationships/slide" Target="/ppt/slides/slide6.xml" Id="Rece75be3de1e48ab" /><Relationship Type="http://schemas.openxmlformats.org/officeDocument/2006/relationships/slide" Target="/ppt/slides/slide7.xml" Id="Rd330ad1cfc0f41eb" /><Relationship Type="http://schemas.openxmlformats.org/officeDocument/2006/relationships/slide" Target="/ppt/slides/slide8.xml" Id="R113ad156fc4046b1" /><Relationship Type="http://schemas.openxmlformats.org/officeDocument/2006/relationships/slide" Target="/ppt/slides/slide9.xml" Id="Rec00e52ab10b4318" /><Relationship Type="http://schemas.openxmlformats.org/officeDocument/2006/relationships/slide" Target="/ppt/slides/slide10.xml" Id="R464e292830814ac7" /><Relationship Type="http://schemas.openxmlformats.org/officeDocument/2006/relationships/slide" Target="/ppt/slides/slide11.xml" Id="Rbc8016782e3c430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f8dba411d1e455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79ed7d9fc704846" /><Relationship Type="http://schemas.openxmlformats.org/officeDocument/2006/relationships/notesMaster" Target="/ppt/notesMasters/notesMaster1.xml" Id="R621f8668580e417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89dedc467c24c3e" /><Relationship Type="http://schemas.openxmlformats.org/officeDocument/2006/relationships/notesMaster" Target="/ppt/notesMasters/notesMaster1.xml" Id="R74b093799302489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b4aa221cb7840fd" /><Relationship Type="http://schemas.openxmlformats.org/officeDocument/2006/relationships/notesMaster" Target="/ppt/notesMasters/notesMaster1.xml" Id="Rf6669d76833647f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aace12086334cb4" /><Relationship Type="http://schemas.openxmlformats.org/officeDocument/2006/relationships/notesMaster" Target="/ppt/notesMasters/notesMaster1.xml" Id="R5b8c82e861f6450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667127784ac4e9e" /><Relationship Type="http://schemas.openxmlformats.org/officeDocument/2006/relationships/notesMaster" Target="/ppt/notesMasters/notesMaster1.xml" Id="R04ac190608d4476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baffd6e2cb6486c" /><Relationship Type="http://schemas.openxmlformats.org/officeDocument/2006/relationships/notesMaster" Target="/ppt/notesMasters/notesMaster1.xml" Id="Reba88a4f19554c0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b5acebc24854584" /><Relationship Type="http://schemas.openxmlformats.org/officeDocument/2006/relationships/notesMaster" Target="/ppt/notesMasters/notesMaster1.xml" Id="R03327c66dbba4af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8d470e93b214592" /><Relationship Type="http://schemas.openxmlformats.org/officeDocument/2006/relationships/notesMaster" Target="/ppt/notesMasters/notesMaster1.xml" Id="R82dc1718da2b463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6e09d2221b14619" /><Relationship Type="http://schemas.openxmlformats.org/officeDocument/2006/relationships/notesMaster" Target="/ppt/notesMasters/notesMaster1.xml" Id="Ra0170b0f68904a2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9c83f4a36114050" /><Relationship Type="http://schemas.openxmlformats.org/officeDocument/2006/relationships/notesMaster" Target="/ppt/notesMasters/notesMaster1.xml" Id="R1b5d3e440ce1426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77b6576974b4a89" /><Relationship Type="http://schemas.openxmlformats.org/officeDocument/2006/relationships/notesMaster" Target="/ppt/notesMasters/notesMaster1.xml" Id="Rd720c665dc5b43a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a58098837e45a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7eabf74eb404a06" /><Relationship Type="http://schemas.openxmlformats.org/officeDocument/2006/relationships/slideLayout" Target="/ppt/slideLayouts/slideLayout1.xml" Id="R5fcd5a382abd4ea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fcd5a382abd4ea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8d27b3ead042cd" /><Relationship Type="http://schemas.openxmlformats.org/officeDocument/2006/relationships/image" Target="/ppt/media/image.png" Id="R134d3651172b453c" /><Relationship Type="http://schemas.openxmlformats.org/officeDocument/2006/relationships/notesSlide" Target="/ppt/notesSlides/notesSlide1.xml" Id="Rfeab9394f80d47a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ba79f2f46a4879" /><Relationship Type="http://schemas.openxmlformats.org/officeDocument/2006/relationships/notesSlide" Target="/ppt/notesSlides/notesSlide2.xml" Id="R4e57760adc97408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96f9e00f0f4af8" /><Relationship Type="http://schemas.openxmlformats.org/officeDocument/2006/relationships/notesSlide" Target="/ppt/notesSlides/notesSlide3.xml" Id="R696bcb210a794bc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f76accc0e54ffa" /><Relationship Type="http://schemas.openxmlformats.org/officeDocument/2006/relationships/notesSlide" Target="/ppt/notesSlides/notesSlide4.xml" Id="R65dd869de7dd449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77e0f623c846c3" /><Relationship Type="http://schemas.openxmlformats.org/officeDocument/2006/relationships/notesSlide" Target="/ppt/notesSlides/notesSlide5.xml" Id="Rebebce84df0a44a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be2c4f319b4c60" /><Relationship Type="http://schemas.openxmlformats.org/officeDocument/2006/relationships/notesSlide" Target="/ppt/notesSlides/notesSlide6.xml" Id="R1c27c05503a6497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7f9c7f78f24950" /><Relationship Type="http://schemas.openxmlformats.org/officeDocument/2006/relationships/notesSlide" Target="/ppt/notesSlides/notesSlide7.xml" Id="R28da9de2558f47d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15e822b2e54b3b" /><Relationship Type="http://schemas.openxmlformats.org/officeDocument/2006/relationships/notesSlide" Target="/ppt/notesSlides/notesSlide8.xml" Id="Rbaa43b8e7d81471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45c725df72463e" /><Relationship Type="http://schemas.openxmlformats.org/officeDocument/2006/relationships/notesSlide" Target="/ppt/notesSlides/notesSlide9.xml" Id="R869c93a6495c4a5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580ccd86af4433" /><Relationship Type="http://schemas.openxmlformats.org/officeDocument/2006/relationships/notesSlide" Target="/ppt/notesSlides/notesSlide10.xml" Id="R1bd48ff98a5c43e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2a8f83a0b544b3" /><Relationship Type="http://schemas.openxmlformats.org/officeDocument/2006/relationships/notesSlide" Target="/ppt/notesSlides/notesSlide11.xml" Id="R2e8823bef9eb4f4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73FC92-F8F2-4B99-9239-9A65DCC8C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80F326-CA6E-4B81-9E5D-A5A735D3A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F8DF16-F303-4229-8D6B-7B0CEF358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Pitch Deck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12B7F1-985E-4BC3-8616-448405191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turns a rough idea into a clear investor story for a smart pantry app.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0CF677-94F8-45DF-8C96-F05861D64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5F9C92-D026-470A-83D7-578E24F3D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754786-2FE6-456C-BA2E-E1715AEBF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C46DD4-A49D-4107-8092-23429F18C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4d3651172b453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3787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2434C2-5F1D-4B3A-9716-1BA9CBE86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9C7051-2E1E-4D03-BA96-DD05B119C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A76548-BD65-4F96-815C-91213ED79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B63F86-38B9-432F-9966-93AA48448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7B86B5-0D50-411A-9803-ADAA3F0CD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pitch deck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87C678-BE90-477F-AAEF-22E58DFE9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EA8AED-7F81-4058-B4FE-7B8AB3F1E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DF2787-C062-49BE-A5BF-C434FE2E1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Problem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C4DB32-5C8C-4D6B-8308-C6693D5A2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A1858A-6912-4E9A-9383-1F04BC2F3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F99FF2-5680-41D4-BCC8-CC25085C8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33D098-A713-410F-BCE7-06B59E3C7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Solution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D23A74-92C4-45AF-B431-871C6A5AA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user journey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176513-94C9-42D3-90DA-2CCEF4166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6E1589-DF3F-433D-BB70-E3F4021B1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69ABB3-98D9-49CF-820B-84F48B7A5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75E23B-E9CF-4E48-B062-9FEA292D2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product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247B60-40A8-4C25-BB3B-46C1A2E19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095322-EC5C-4ABA-8856-647A2926D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CB5B4C-D16F-450C-A596-633A47CE5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2AE403-D2A5-4B8D-9D24-C4572A7F3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the market</a:t>
            </a:r>
          </a:p>
        </p:txBody>
      </p:sp>
    </p:spTree>
    <p:extLst>
      <p:ext uri="{BB962C8B-B14F-4D97-AF65-F5344CB8AC3E}">
        <p14:creationId xmlns:p14="http://schemas.microsoft.com/office/powerpoint/2010/main" val="4162056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6CEAB2-96D1-4951-93B0-AF1063D4D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6E6D01-E92C-4F94-A427-0C51101AC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7FCBAB-1EA7-485E-8182-752B92B8D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18DA77-5D38-4E9F-A52B-23165BAF9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D43286-42D8-46A6-9320-654888184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app’s value, market fit, and launch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2DB15D-9506-466A-A6E7-EB2B43D2D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5CCCD3-6568-405A-841B-41569CAA7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118887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9EA392-04F7-43AD-9DB5-46D20FC4A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4541BB-DB63-433A-93D5-D5DCDEF7A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41FA0A-5148-4081-A5A4-7348532AF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A05656-A623-4786-9309-A5614F0F5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44B8CC-A228-4B04-B8B9-589387024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pitch deck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CCEAC8-2DF4-4D6F-ABCC-705DD52B9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55CD71-06B9-481F-AD06-C6C66B2F3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A3CF5D-612C-4451-A990-3511F6338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947329-D203-482C-9538-9D66584B8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pitch deck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566028-D733-41EE-8F63-13A745EA8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A5E797-BEC5-40AC-9814-654C5B930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67B3E8-9303-4002-95D1-2513BB6D0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E83B7E-D69F-408D-9488-09D769613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C5B78B-5E38-4EDA-8AAB-90B1F2C52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app’s value, market fit, and lau…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4AB779-038A-4F00-98F8-E0BD14201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B4BEB0-7571-40C7-AD86-3BF109F85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AFA39D-4C18-4501-B3D9-9EAC80667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8C6884-54E4-4F0D-8F17-2A4FE64FB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3A0830-5680-44E3-BCF6-F7CB413AC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Plan the next steps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B64A6B-73B6-4919-9EC1-1AE4F3341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8051285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083D9DB-3E4E-48BA-B86F-4FDCA8451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63FFF6-DE0B-470F-8F73-602759B75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E0E802-0B92-4C63-82D0-91CB48CBE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4828A8-AD8A-4E66-8A5F-18ACBE4F6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81F80D-4309-4FDE-8B63-2EFB3BAA2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434DA0-15AB-4399-A44A-150835977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FEFE33-C25B-4994-B1FA-DBE83F196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AD7804-CE48-4781-A4F9-19F1511A6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9B71B1-EBFB-43AF-9A0A-EEABE7E66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DC1A76-BC33-46C7-8118-CA4F9D010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229231-0ACC-4D26-9F00-318EB6413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AEC7F9-97BD-45FD-8831-F6A61691E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D135CC-2B66-448C-AF72-0CBA32A3A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user journey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AA5168-2B74-4F74-AE16-42D503389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437CF2-CB48-41AB-B0A2-6245DDC4D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224123-9413-42BC-80AF-15A5666CE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3190D2-8CA8-42FF-A410-56DBF69D6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product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0C80D4-3DAD-4083-94EA-CA5227FC8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AE18B9-EF96-4513-98A9-A75CBC454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1733E7-45F2-4634-AA01-4CA1B1C91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15C24F-D586-41AD-8DE1-6E16E220F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Outline the market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B571698-7BA0-4A7F-BCDA-90E2AA62D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975D74-E379-4790-9BDE-9EB03C222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6407AE8-7ADB-4915-8031-A5B91487C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DEF14C7-5602-4CC4-9A1C-2BF568047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the next steps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5A45B14-9AC2-4441-AB2A-91BE17B7F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610964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926931-A194-4C5B-98CA-025940825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541FD3-25A4-433D-89CF-30EACD441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AB1F81-0FC7-4559-9655-AEDDF2F17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11370C-9D11-4A66-98FE-249E66F77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5CB60D-02B9-41BA-BF74-EFFE22D98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pitch deck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E7BF8D-2008-4EA0-9677-F6F88DE3A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3B6072-CC0B-41D2-93AA-EF2EAFB9C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4B688C-1A42-4AE6-9454-49588C79D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76D961-0D1C-4F84-8F98-0A62E42F7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4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Ideas are scattered across notes and rough sketches.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708FEE-537F-4039-A88B-D7883FF74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EAEB57-BC1E-4AA0-9929-1003CF4FD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pitch feels too technical and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796E44-3000-4E34-A56F-AEADAC9CD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C04746-B492-4373-870D-DD5AE4D13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Key slides are missing a clear flow.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4D8FA6-36B5-422C-8F39-61C77610D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207267-4CEA-4F8F-A71A-1E79598BE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006271-0022-4FD6-9AA0-34965C29B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CC04AA-E47D-49B9-AA28-476E7B68D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1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moves from problem to solution with ease.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B1AA53-DC17-41EF-BC3B-4FD18CA61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FC84F8-96E6-4B5D-9A9A-8FBF5C1C6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the product’s value clearly.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485032-4E44-419F-A9A4-1D9A88F06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45BA1D-18C8-4922-BC21-BF178E17A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1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present with confidence and focus.</a:t>
            </a:r>
          </a:p>
        </p:txBody>
      </p:sp>
    </p:spTree>
    <p:extLst>
      <p:ext uri="{BB962C8B-B14F-4D97-AF65-F5344CB8AC3E}">
        <p14:creationId xmlns:p14="http://schemas.microsoft.com/office/powerpoint/2010/main" val="155068392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7E4179-7027-463D-B883-BE4646024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B13C2B-1027-4CF0-A56B-A8F234F6F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0ADD4C-4007-4A5D-B10B-0B1B18404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42EE34-C8DF-49B9-9363-6E3EF1558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1CEC66-04AB-4847-8F37-3AF7074B8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C2093D-9E6F-4DA3-88D9-8BEC33F66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45459B-DF03-40FD-A54B-EC5402911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6E0EE2-E08F-4C73-9BCD-E2B01B226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4423A6-A54B-426D-ADC5-EF462ED51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FC6CE8-6C43-4537-8344-4DAD6C554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story that explains the product and why it matters.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43EE7C-6301-40BE-A21D-ABEE5286C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755808-1BFB-4B15-BD36-DEE3093BA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82DBF7-8D55-46FF-9416-C8E5CAAC4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47C414-445F-4715-AE4F-7AC2FECB0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INVESTORS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B8EAC3-D96C-42DF-B3F9-CC91C93F7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view of the opportunity, team, and growth plan.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484000-7891-4CD2-9BC3-A4B3B58F6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FEB229-2E4A-4062-BAE6-1D5E29511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266D67-938A-423E-BCC2-0D1577EC2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A19039-3714-4B07-9590-10F96E3F3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SALES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20B4B5-F24A-4262-A7C7-0D67152DC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deck to pitch the app to retail partners.</a:t>
            </a:r>
          </a:p>
        </p:txBody>
      </p:sp>
    </p:spTree>
    <p:extLst>
      <p:ext uri="{BB962C8B-B14F-4D97-AF65-F5344CB8AC3E}">
        <p14:creationId xmlns:p14="http://schemas.microsoft.com/office/powerpoint/2010/main" val="27150306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D93CB68-3CE9-4CB9-AA7A-41CBC306E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E3E2D9-8BDD-4555-9564-49242B95F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14A80D-F881-4D7F-97A1-58225CCCB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1AAD00-EFCF-448E-AA07-644534009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53C014-6D16-43EB-A8DE-E13CD9AC5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6E8B67-B7B8-4B85-9359-729B20A0E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A52FD1-C82B-4635-A9AA-D1ED786CC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24D364-A32B-4D64-99DB-2B61BCBC2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AF2620-D2C7-494D-878D-B71B58B24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A8061A-021D-42BF-BA26-2524813E7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A0C5E1-9ECC-44A6-BA0D-79842C100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5FA373-B1CF-4D25-BDB3-66DF022C4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F5286A-46C1-4074-84AB-B66E3AEF7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2CF410-C356-41B6-A812-34D3E4C44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AFCBA6-C121-4F3A-8814-4384E6D01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971851-524E-4C7B-82B5-62AC53E11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18A925-4DF6-4DFD-B874-964308EA8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user journey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B632F1-D336-4253-AF7F-284B6DFD9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9322BF-66C6-46E4-B93E-0A9B62C70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DB218A-6770-488B-BBC9-E9D5572A8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39D1C4-7371-472C-87FD-37D2E5D76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97B6B9-AB9A-4204-A6EB-14AEE1E91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F70737-ACC2-4810-AD2D-0D118B3E4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product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9758DB6-FF52-462A-BBC8-3760C7647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CCE2941-494F-4EBD-A936-7DC4EB56B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611ADC2-E9C0-45F2-A6B9-A0CCEBAA7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54FBB58-B259-46E0-8324-77E53B8FB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EE1F2A7-59D6-4897-97CC-A44666502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77BE319-4F04-45AD-BF6E-99D03415E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Outline the market</a:t>
            </a:r>
          </a:p>
        </p:txBody>
      </p:sp>
    </p:spTree>
    <p:extLst>
      <p:ext uri="{BB962C8B-B14F-4D97-AF65-F5344CB8AC3E}">
        <p14:creationId xmlns:p14="http://schemas.microsoft.com/office/powerpoint/2010/main" val="98571210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5BC36D-CD72-43D3-BC40-C31C1330B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7B6DBC-F1AA-498D-8A37-185284928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DA20CC-8224-4514-B539-A9BEE6F8E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E68D6A-62EF-474C-AC76-55D54E5D3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91D874-C698-4219-AF27-CB33676B3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pitch deck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C080A5-92CB-4958-8E83-A492F3680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B651D9-4CA1-4489-83ED-D4FA25C6D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E2EF12-EBA5-4879-BC25-420E84806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pitch a smart pantry app to investors and partners?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1B4D68-2246-4237-B5A7-B7BC1B24E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C0B2F5-B993-4C85-82D5-D94F0A1C7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427AF7-453D-45A8-B046-6ED26DA01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289803-B602-47A2-B4D8-FBE5B4FE9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user journey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C3A8E2-3047-4D52-B9C2-123F4B3DD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C0E778-026F-456E-AD2C-B953D2EC1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A32C35-9962-47AC-8E57-93AD2782F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product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305AD2-515F-4275-AB32-E9CD7FF9A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34100E-23C0-46D1-B661-E8B977430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767D38-D4A1-483C-AD97-F35B58A3F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the next steps</a:t>
            </a:r>
          </a:p>
        </p:txBody>
      </p:sp>
    </p:spTree>
    <p:extLst>
      <p:ext uri="{BB962C8B-B14F-4D97-AF65-F5344CB8AC3E}">
        <p14:creationId xmlns:p14="http://schemas.microsoft.com/office/powerpoint/2010/main" val="88919251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D545949-EA81-414F-8E27-1596E996C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F38DDE-11A8-4380-9B8D-9BA657A35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2FAA33-6D8C-44BB-B9ED-D3BD3835E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0A588A-798C-4F31-85AC-7CF6A5DD5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5E31E5-8884-48A6-8CD2-2A1CD396E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pitch deck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8F3F90-8A19-49CC-8C50-34FA1F2CE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96E4C6-71D3-4B39-B162-BF16DDEB6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7AE4CF-FD82-4857-AE14-A46E6F6F1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13CBC0-75AE-4D72-9550-F2FF7BE44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644324-3664-4DC2-8C7A-04A909960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C2AB64-FDDC-4908-9756-CE1954115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F5B472-98F9-44A8-8654-3C5F13426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C65CA7-4E39-4996-A771-157AACFA7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1A81FD-77D3-4154-BDC8-F06307C56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user journey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B61D61-0674-4C9C-8226-C31A71314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CEA2AF-D611-4FE4-AA13-82E5ECB67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1E79FB-84FD-4A53-A8D1-CFB4ACF05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CFE32D-CA4F-4D4A-88BF-4E2B68614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BB6981-BD17-48DD-95B0-9E8C92A50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Show the product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60432C-4AE0-44C4-AEC2-54113E198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34AEA4-D818-4804-9CC4-3131762AF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D396EA-6BC9-494D-905F-81A537D87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03E60C-01AD-49D7-9FB7-69B01D274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D8D5A2F-51BC-402F-9DE8-52C2F3D3B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the next steps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1373CA0-C465-4BCC-8EEC-94836AFEF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4895660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89D6B7-2BC7-4593-B093-34EB7DB26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4F1996-AE89-4E5B-A690-A78837D70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68F4E8-86F6-42E7-A900-D9961BD9D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your idea into a sharp investor-ready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3655AA-B553-451C-8611-3DC8B3F2B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6B8915-E400-45C2-BF5D-BD851E4D2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AA142E-E605-4891-BA09-66000A116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9B81AD-3892-45D2-A96F-ABAD57A1A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907812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2026-10-01T08:12:43.3220000Z</dcterms:created>
  <dcterms:modified xsi:type="dcterms:W3CDTF">2026-10-01T08:12:43.3220000Z</dcterms:modified>
</coreProperties>
</file>