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11a79e15bd4f1c" /><Relationship Type="http://schemas.openxmlformats.org/officeDocument/2006/relationships/extended-properties" Target="/docProps/app.xml" Id="R51fa20274a9d4726" /><Relationship Type="http://schemas.openxmlformats.org/officeDocument/2006/relationships/officeDocument" Target="/ppt/presentation.xml" Id="Rdcef9035830541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f82c17a2c247ef"/>
  </p:sldMasterIdLst>
  <p:notesMasterIdLst>
    <p:notesMasterId xmlns:r="http://schemas.openxmlformats.org/officeDocument/2006/relationships" r:id="Raae461e225784b54"/>
  </p:notesMasterIdLst>
  <p:sldIdLst>
    <p:sldId xmlns:r="http://schemas.openxmlformats.org/officeDocument/2006/relationships" id="256" r:id="R89148443b9394531"/>
    <p:sldId xmlns:r="http://schemas.openxmlformats.org/officeDocument/2006/relationships" id="257" r:id="R52f5ec373c0c488d"/>
    <p:sldId xmlns:r="http://schemas.openxmlformats.org/officeDocument/2006/relationships" id="258" r:id="R4e3967992b9b457a"/>
    <p:sldId xmlns:r="http://schemas.openxmlformats.org/officeDocument/2006/relationships" id="259" r:id="R7a7a0b9dba014cf5"/>
    <p:sldId xmlns:r="http://schemas.openxmlformats.org/officeDocument/2006/relationships" id="260" r:id="Re285131dbb944913"/>
    <p:sldId xmlns:r="http://schemas.openxmlformats.org/officeDocument/2006/relationships" id="261" r:id="R1503744fc95c4693"/>
    <p:sldId xmlns:r="http://schemas.openxmlformats.org/officeDocument/2006/relationships" id="262" r:id="R5898582bf7b9409c"/>
    <p:sldId xmlns:r="http://schemas.openxmlformats.org/officeDocument/2006/relationships" id="263" r:id="Rf9df6c031b884d53"/>
    <p:sldId xmlns:r="http://schemas.openxmlformats.org/officeDocument/2006/relationships" id="264" r:id="R68caa722e85942c5"/>
    <p:sldId xmlns:r="http://schemas.openxmlformats.org/officeDocument/2006/relationships" id="265" r:id="R41895865ea454c38"/>
    <p:sldId xmlns:r="http://schemas.openxmlformats.org/officeDocument/2006/relationships" id="266" r:id="R962e41597d104e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203f40a240406f" /><Relationship Type="http://schemas.openxmlformats.org/officeDocument/2006/relationships/slideMaster" Target="/ppt/slideMasters/slideMaster1.xml" Id="Ra8f82c17a2c247ef" /><Relationship Type="http://schemas.openxmlformats.org/officeDocument/2006/relationships/notesMaster" Target="/ppt/notesMasters/notesMaster1.xml" Id="Raae461e225784b54" /><Relationship Type="http://schemas.openxmlformats.org/officeDocument/2006/relationships/presProps" Target="/ppt/presProps.xml" Id="R45ac40a2dbdb4411" /><Relationship Type="http://schemas.openxmlformats.org/officeDocument/2006/relationships/tableStyles" Target="/ppt/tableStyles.xml" Id="Red78e7549ccf4a57" /><Relationship Type="http://schemas.openxmlformats.org/officeDocument/2006/relationships/slide" Target="/ppt/slides/slide1.xml" Id="R89148443b9394531" /><Relationship Type="http://schemas.openxmlformats.org/officeDocument/2006/relationships/slide" Target="/ppt/slides/slide2.xml" Id="R52f5ec373c0c488d" /><Relationship Type="http://schemas.openxmlformats.org/officeDocument/2006/relationships/slide" Target="/ppt/slides/slide3.xml" Id="R4e3967992b9b457a" /><Relationship Type="http://schemas.openxmlformats.org/officeDocument/2006/relationships/slide" Target="/ppt/slides/slide4.xml" Id="R7a7a0b9dba014cf5" /><Relationship Type="http://schemas.openxmlformats.org/officeDocument/2006/relationships/slide" Target="/ppt/slides/slide5.xml" Id="Re285131dbb944913" /><Relationship Type="http://schemas.openxmlformats.org/officeDocument/2006/relationships/slide" Target="/ppt/slides/slide6.xml" Id="R1503744fc95c4693" /><Relationship Type="http://schemas.openxmlformats.org/officeDocument/2006/relationships/slide" Target="/ppt/slides/slide7.xml" Id="R5898582bf7b9409c" /><Relationship Type="http://schemas.openxmlformats.org/officeDocument/2006/relationships/slide" Target="/ppt/slides/slide8.xml" Id="Rf9df6c031b884d53" /><Relationship Type="http://schemas.openxmlformats.org/officeDocument/2006/relationships/slide" Target="/ppt/slides/slide9.xml" Id="R68caa722e85942c5" /><Relationship Type="http://schemas.openxmlformats.org/officeDocument/2006/relationships/slide" Target="/ppt/slides/slide10.xml" Id="R41895865ea454c38" /><Relationship Type="http://schemas.openxmlformats.org/officeDocument/2006/relationships/slide" Target="/ppt/slides/slide11.xml" Id="R962e41597d104e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abe0cf81d842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7b00e78edd49c3" /><Relationship Type="http://schemas.openxmlformats.org/officeDocument/2006/relationships/notesMaster" Target="/ppt/notesMasters/notesMaster1.xml" Id="Re5918a2fe6834e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9a6817eac145f5" /><Relationship Type="http://schemas.openxmlformats.org/officeDocument/2006/relationships/notesMaster" Target="/ppt/notesMasters/notesMaster1.xml" Id="Ra7efeb22ed7e46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b183a97a344c63" /><Relationship Type="http://schemas.openxmlformats.org/officeDocument/2006/relationships/notesMaster" Target="/ppt/notesMasters/notesMaster1.xml" Id="R664ff4c6ab014a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93782324c64d1d" /><Relationship Type="http://schemas.openxmlformats.org/officeDocument/2006/relationships/notesMaster" Target="/ppt/notesMasters/notesMaster1.xml" Id="Re8680a866a1246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4203ffd8684b52" /><Relationship Type="http://schemas.openxmlformats.org/officeDocument/2006/relationships/notesMaster" Target="/ppt/notesMasters/notesMaster1.xml" Id="R64de8e9e844b48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fecab53cf449ab" /><Relationship Type="http://schemas.openxmlformats.org/officeDocument/2006/relationships/notesMaster" Target="/ppt/notesMasters/notesMaster1.xml" Id="R4db63bff8fa54c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25cedb57a347df" /><Relationship Type="http://schemas.openxmlformats.org/officeDocument/2006/relationships/notesMaster" Target="/ppt/notesMasters/notesMaster1.xml" Id="R3d273577bebe44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780bc3e1754436" /><Relationship Type="http://schemas.openxmlformats.org/officeDocument/2006/relationships/notesMaster" Target="/ppt/notesMasters/notesMaster1.xml" Id="R366a6a7b66094f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a5602656094621" /><Relationship Type="http://schemas.openxmlformats.org/officeDocument/2006/relationships/notesMaster" Target="/ppt/notesMasters/notesMaster1.xml" Id="Rd87fbac445634f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8646d68c4b49a9" /><Relationship Type="http://schemas.openxmlformats.org/officeDocument/2006/relationships/notesMaster" Target="/ppt/notesMasters/notesMaster1.xml" Id="R953036b3e20b4d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932d1183da4065" /><Relationship Type="http://schemas.openxmlformats.org/officeDocument/2006/relationships/notesMaster" Target="/ppt/notesMasters/notesMaster1.xml" Id="Ra0c1f98992de4f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f795b2a6ca43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add72ac265485d" /><Relationship Type="http://schemas.openxmlformats.org/officeDocument/2006/relationships/slideLayout" Target="/ppt/slideLayouts/slideLayout1.xml" Id="R862ab3fe136548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2ab3fe136548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3599055d6c40b9" /><Relationship Type="http://schemas.openxmlformats.org/officeDocument/2006/relationships/image" Target="/ppt/media/image.png" Id="Rfc177b5905b04fa7" /><Relationship Type="http://schemas.openxmlformats.org/officeDocument/2006/relationships/notesSlide" Target="/ppt/notesSlides/notesSlide1.xml" Id="Rc37df9225d084f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3099bc6204a47" /><Relationship Type="http://schemas.openxmlformats.org/officeDocument/2006/relationships/notesSlide" Target="/ppt/notesSlides/notesSlide2.xml" Id="Rcbd85f071bba4a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6068fa60db40c1" /><Relationship Type="http://schemas.openxmlformats.org/officeDocument/2006/relationships/notesSlide" Target="/ppt/notesSlides/notesSlide3.xml" Id="Redaebdf669d947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44a5d17774939" /><Relationship Type="http://schemas.openxmlformats.org/officeDocument/2006/relationships/notesSlide" Target="/ppt/notesSlides/notesSlide4.xml" Id="R1e99c45cdb5146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4cb39481a48d9" /><Relationship Type="http://schemas.openxmlformats.org/officeDocument/2006/relationships/notesSlide" Target="/ppt/notesSlides/notesSlide5.xml" Id="Rfae47bbca37840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f9e9a2cfd34110" /><Relationship Type="http://schemas.openxmlformats.org/officeDocument/2006/relationships/notesSlide" Target="/ppt/notesSlides/notesSlide6.xml" Id="Rcf9d571bcf404a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5aefaa8bc4723" /><Relationship Type="http://schemas.openxmlformats.org/officeDocument/2006/relationships/notesSlide" Target="/ppt/notesSlides/notesSlide7.xml" Id="Re2de71661cbf44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dd5d4e99c444e" /><Relationship Type="http://schemas.openxmlformats.org/officeDocument/2006/relationships/notesSlide" Target="/ppt/notesSlides/notesSlide8.xml" Id="R1d13f2c5a81142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a81097a974927" /><Relationship Type="http://schemas.openxmlformats.org/officeDocument/2006/relationships/notesSlide" Target="/ppt/notesSlides/notesSlide9.xml" Id="Rb17d0996014c43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545acf11644623" /><Relationship Type="http://schemas.openxmlformats.org/officeDocument/2006/relationships/notesSlide" Target="/ppt/notesSlides/notesSlide10.xml" Id="R988f76a2a3ae40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218bbf9d044c4" /><Relationship Type="http://schemas.openxmlformats.org/officeDocument/2006/relationships/notesSlide" Target="/ppt/notesSlides/notesSlide11.xml" Id="Rc721302b16db4e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680C83-C12B-43BE-8280-47BE5222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6F7A4-C2A2-4751-A1DF-F0221D19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5A8299-6D1D-4789-843A-65809A27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Deck Creators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A4CDC-4D85-494C-8EB6-5E6AF4E4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idea into a clear investor story for a new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F3FAE-39EC-4156-BBEE-0FA53A21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56347-5579-413D-AB84-903DF796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013AE-42FC-442B-BC3F-ED2A87EE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A6800-8BBE-4F2B-ADCF-2507D0F7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77b5905b04fa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306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2FDA07-2985-41E9-8840-33665DF5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A28B3-53B6-4988-9F70-A4CED51B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1DA238-BE62-4699-A294-670E0C818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70592-1AD6-4C78-A21C-8BC658CB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5A0FB-884F-4EB0-889B-DE169B2A0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creators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71EDDA-F91F-4C3A-A293-A9833C5F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B431E-FAF5-44DE-854F-737CB62B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14B3F-87F8-4321-93F0-822A53E5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AB301-ABF9-4399-91CF-AC485BD1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CF34F-2428-41C7-ADFC-684CE58F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C3A67-BDB3-4254-B2B4-BB94E8A5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517ED-EFE3-4E2B-B1D6-0DEAA6F1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18EBEE-EEE6-441F-BB36-DCB1CE86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1C38C4-FA5B-41C9-B9AE-C1B3001B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D5B764-D2B0-47B1-BD59-F87BD015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5CCAEC-07B9-4CEE-A5C6-372D65FF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9E9180-4097-483C-B2A0-47CA6AE8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E65DD4-A99A-4095-BC68-4A50E7FE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E20A8E-D8AE-4ED2-A0E4-839F0EE7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41F509-11FD-42DA-8411-6F242856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CC87DB-3FAB-4243-8B15-42866E47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roadmap</a:t>
            </a:r>
          </a:p>
        </p:txBody>
      </p:sp>
    </p:spTree>
    <p:extLst>
      <p:ext uri="{BB962C8B-B14F-4D97-AF65-F5344CB8AC3E}">
        <p14:creationId xmlns:p14="http://schemas.microsoft.com/office/powerpoint/2010/main" val="4658365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EE4DB-116A-4E09-9090-512C4E79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677B8-4F80-436C-A8F9-33A0060A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3DC87-E8AE-44D8-B2BB-83F3AA40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0A0479-9A83-4220-B1CC-3AE88CC4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08A55D-4828-4A07-8B42-ABDFD03B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a simple pitch around the product, market, and next steps.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13FD1-5D95-4C57-86BC-19DBC797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8BD0B-A2ED-401F-98B3-FC60779B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819850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8CCCB2-5A4C-4FC0-A825-54BA23DB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16E6D-8D4F-4DB4-93C1-6BA61C2F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3AA9C-2454-4EC3-8A51-B04E02FD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952C06-61D3-43CC-A04F-628CFCDB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058B3-964D-4A9F-A736-0E436D18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pitch deck creators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E9F269-0F80-42B8-A0AF-AA8D2D54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9B3F3C-9106-4A58-932A-4A543017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40A1C5-FD84-46F5-842B-89343D3E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C32F6-02BA-453D-978E-78BF80F3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EA644C-F777-4F2D-8ADE-B5EF585D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C0552-F1CC-4EA8-8F76-E1BEE1DE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BF07F-3C1A-4359-873F-9CC5469E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17A289-48B1-4207-B836-E08C6844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B3F902-6351-4D51-B8F0-200FA127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simple pitch around the product,…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17707-16F3-46C5-BA40-C2A61B7C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4520A5-C6C2-41D7-BD36-E2570EE5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FE8F4F-8C0F-49F2-9B0C-036BD454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D699F-8C50-4EB2-97CB-72E48A07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27B67-6020-4332-AB6E-DDE56DDD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Ask for support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4A33D-DFA3-49B0-82C9-E7F4C9E2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488235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878273-0396-4F10-80E6-20E2AEA7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A684D-8C9F-4699-858E-BC0B6BCC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3B9B28-F86C-4EAF-9337-D64BE38F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EBE8B-ACBF-404E-B3BF-93137C9A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F9231-744F-48A9-A2FA-0AA973A1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09341-3112-4E17-BEB0-4685C3DB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EF9871-C03F-415A-96A9-19EE0FAEA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E1BE7-CF84-46E6-87C1-91B7E09A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35A98-2F31-4BCD-82DB-4A333C83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F3F0B6-1859-44A2-BB4E-037FE104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8F664-093F-49E2-B742-74253143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8C6309-C308-4F83-8C6B-68EECD89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321248-5085-42C6-AFFC-2D508563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F27DA8-869B-4091-A857-95412814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BE7ED5-4F6A-40DF-8615-291418B6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05B10-7C72-413C-A266-AD0AC13F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7DE476-807F-4E5E-8147-DF044972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995137-392C-43D3-909B-A83650BF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16AC18-622B-4B51-B6A2-01480022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581807-AF09-4B4B-B767-8FE3651F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A8015-995F-4D77-B8E2-BD3473F0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roadmap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B38C6-D55E-4C54-9456-0AD57931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3BFE44-9F07-4736-A12D-CF37638E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1421D-664B-4EB4-99BB-1253D7C9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DF6972-8E86-4AD7-AE4F-F9C4C265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Ask for support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963949-5EC5-4638-BD89-B84CD9B2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0955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AE2C91-30E3-41E8-B258-5A50A051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C9A7D-B331-4050-81BF-B29235A2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4E39D-7726-4E2D-A328-C7B39C22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7C507-3857-43BA-A631-402F8FDC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17703C-D2D9-462B-8105-5BD7C3AC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creators: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5FCE6-2B64-4C35-BC74-C648558A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264C4-AA7E-4BBD-A607-B279C1DE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CC16F-D0A8-45EB-9202-1BA47261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6AEF5-D64B-42C6-84A6-5437629F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B31EE-FEB4-4F9B-95AE-6781ED33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845DC4-4D7B-4167-86FD-56E808E99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product story is too broad and vague.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1013C-49CC-4C02-A415-BD756E14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CF8FA-4774-4D90-B246-126CBC93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ask is buried at the end.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7DB46-A092-452A-A1E0-B8626550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B624C-8956-438A-9D30-CC910AFA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AA12FB-7F8E-41CF-81C8-0FC41C19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314691-3F31-479C-A36F-A491671C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follows a clear, logical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DC5BFC-F989-4402-B06B-C20B9F13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BFE37-4992-4CFD-9FD6-00F52F69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value proposition is easy to understand.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E86F12-9182-4243-A642-FC4E1C6F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71309-D951-49BD-A33F-6C95FBD4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slide makes the next step obvious.</a:t>
            </a:r>
          </a:p>
        </p:txBody>
      </p:sp>
    </p:spTree>
    <p:extLst>
      <p:ext uri="{BB962C8B-B14F-4D97-AF65-F5344CB8AC3E}">
        <p14:creationId xmlns:p14="http://schemas.microsoft.com/office/powerpoint/2010/main" val="4310743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D1EDD-3650-4FC1-9572-F7DAE5C8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4F579-8F2A-49FA-ABA8-E9ED4172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311D5-C5E6-4F93-827E-2A2FD856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47CA8-A087-44EC-85D5-8470F98F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F89DFC-6CAC-432D-AD3E-0E4334F4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93930-6868-465E-847C-32EFEF3D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DEE1C-A63C-4C4F-B1E8-FCD7B96D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4362D-87E5-4D3F-99B2-435D78C2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802960-4512-46CA-81C2-EE9B797E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866D2-1E81-4BA3-8DAE-D1A4CBB8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the idea and keep the team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D34269-98FE-47AD-AEC6-9708407E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9BE944-DAE7-4DC3-AB21-898B5461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44A44-1834-4272-A1F5-F047C7A5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AC8378-BB30-41B1-B529-5A2B3B51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5BE436-4DA2-4750-B1A3-F6FD14D1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opportunity, traction, and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A5D287-0FD2-4D6D-8977-771EEBA9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27676-182D-4013-B5B8-5279CA1C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D5819E-06B2-41B7-A97F-A63770A6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990499-C4F2-4DBE-B0B2-A20EB987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0A2ABC-518F-48AB-A00C-F8345886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crisp story they can use when introducing the product.</a:t>
            </a:r>
          </a:p>
        </p:txBody>
      </p:sp>
    </p:spTree>
    <p:extLst>
      <p:ext uri="{BB962C8B-B14F-4D97-AF65-F5344CB8AC3E}">
        <p14:creationId xmlns:p14="http://schemas.microsoft.com/office/powerpoint/2010/main" val="6680102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956A0A-DD9D-4341-B117-FA1E8BCC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74D1E-C7F3-4556-BC8E-89728365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8BD07-036C-47A2-889E-93C83FDA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CE7203-11EC-4A26-929D-89B5E1E1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A998B-20A5-407F-96FE-CE3CEABA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4AA79-6EF7-450D-95DD-B37B7DAE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CDA816-027C-4A1B-8439-3DDA08B1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2F630E-3CD1-4D4F-8A56-A240E902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3B10F-B851-4CF8-8B5F-A15F1C26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1CC4D-4402-4128-9C70-DF88683B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72D70-4A5B-40B0-B397-85760D87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0B329F-5E4B-4E2F-A073-95994B26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28A348-561B-4FDD-A5D9-A157711A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7A5F5C-67E3-4A0A-A266-07B45857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151D89-58EB-4B78-A350-0D6B54E5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1D1C09-C624-44E9-A250-85D1B99C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B2BE6-A020-4B47-ABBC-E5AFB222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1A73BB-54D0-428B-B639-4A9D526C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7268A5-389E-4ABD-A597-B9604F43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72EB22-FF82-4410-BB05-CA4A8139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F08F5-5BC4-44BA-85BA-7C43A3AD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E4FD46-278A-4B4B-9596-F6DB4DCC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C0D31A-F97E-4AA1-B71C-3B8945CF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0F263E-3B9C-47B8-A891-B1AD1EED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321D22-8A6A-43A0-9673-4654C769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CEB78D-528E-4B78-B603-91BD4EC5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94DD99-90CD-46A2-8314-EA72BFCB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CD4A28-08E0-4983-A05F-75324AB3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A7A4512-45B3-4104-ACFF-6E66159B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roadmap</a:t>
            </a:r>
          </a:p>
        </p:txBody>
      </p:sp>
    </p:spTree>
    <p:extLst>
      <p:ext uri="{BB962C8B-B14F-4D97-AF65-F5344CB8AC3E}">
        <p14:creationId xmlns:p14="http://schemas.microsoft.com/office/powerpoint/2010/main" val="5159657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7DE24-2731-4B4F-AE8A-D26F5375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89C75-8CCC-43E7-9FA0-9FE7A22A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8ECDFB-85E8-462F-9F34-36C214D1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46146-E0FD-4196-9AB1-F487A3AD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E81367-BEDE-4F13-A255-26A48B2C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creators: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1039E-F6A2-4778-A7B2-6E15AF5C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243464-7D56-4EC5-B52F-3E37824D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7E9BD0-66E4-4B51-A26F-2FF78AD8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present a new app idea in a way that feels focused and credible?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A46349-5B5E-456E-BCE8-4BDBC3F6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E384D-DFE4-4DA9-AC94-F4D81D3E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7019B-5CCE-42FA-B5B1-2489F78E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13E5B4-2139-4609-BDD2-74F8E5CC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02BCA2-ECE0-4456-9EDB-1DE14385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8B2F2A-BA61-4608-B34E-BBCDC7AF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14220-BCCB-41D3-9E5B-A0AD9D41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CCF78-98E3-4B82-9921-4760809D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25A82-7E7D-4985-AA58-F837D67E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E4D225-E115-468E-99A9-3BD9F205D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for support</a:t>
            </a:r>
          </a:p>
        </p:txBody>
      </p:sp>
    </p:spTree>
    <p:extLst>
      <p:ext uri="{BB962C8B-B14F-4D97-AF65-F5344CB8AC3E}">
        <p14:creationId xmlns:p14="http://schemas.microsoft.com/office/powerpoint/2010/main" val="5407880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F24BE0-BC8F-4EA4-B34A-EDB7F9D6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07A0-3FC3-4D78-87CE-60F16AE1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C8FFA-16E4-42CB-A0D2-D9D3BCE0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75CE8-DFFF-4891-82F5-F1E67BC2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57359-95AC-4B1B-9599-0DC82756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creators: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E445CF-1983-4939-9EEB-44ED1F93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E7ABDF-37E3-4881-B4A5-26EE17EC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A0A02-9563-415D-BDA9-D0722C0F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53490-CB22-489C-855A-6D1DC566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51FB8-0CAE-4897-A391-45147F194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E1808-BD97-4320-B810-218A8A9ED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DA0F7F-411B-48CA-A4ED-6E37E5B8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B4EBE-C186-4865-A7B4-3109D763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44039-27FF-4120-941C-833E3619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85F3C5-835D-4558-8277-42A98259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A5C6B-4CA2-40AF-AA93-49BDB1C6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EAFBF3-F1E9-4559-87B0-022752B2A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1E622-5D3D-4DBB-B798-2634041B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4E3D9-157A-473B-8DD4-989B17C0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06FD77-3CCB-40D4-A15B-8D0A3327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34AEF7-7A6C-48DE-A061-72B12AEBD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A9B1F2-411A-4F96-9390-9E41EB5A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1F84AA-6E48-4475-9AB3-D7B60F79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ABFE90-E70A-4FE9-8228-BB2DC9E4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Ask for support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887EB4-8BD9-4D72-A839-EFDC3B19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877338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089C5-5A6B-4090-9002-E4278B3A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9831E-EC2A-4447-B391-9AB996AF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FA10F-E772-4841-BC95-A625D2AC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idea into a pitch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CCF6A1-DA6A-4340-86EB-A9A3527C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90B7BF-D6F1-4E84-BE32-49E83442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991375-4586-46DE-9EC4-CE46DBDE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28BE9A-E4B8-4054-B6FC-3C501065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367902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2026-10-01T09:17:14.8610000Z</dcterms:created>
  <dcterms:modified xsi:type="dcterms:W3CDTF">2026-10-01T09:17:14.8610000Z</dcterms:modified>
</coreProperties>
</file>