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c037217f61643a3" /><Relationship Type="http://schemas.openxmlformats.org/officeDocument/2006/relationships/extended-properties" Target="/docProps/app.xml" Id="Re2627ae0a0334a9f" /><Relationship Type="http://schemas.openxmlformats.org/officeDocument/2006/relationships/officeDocument" Target="/ppt/presentation.xml" Id="Rc29b2e0460244a8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ec2761facdc47df"/>
  </p:sldMasterIdLst>
  <p:notesMasterIdLst>
    <p:notesMasterId xmlns:r="http://schemas.openxmlformats.org/officeDocument/2006/relationships" r:id="R85aac2ce7b3e4d4e"/>
  </p:notesMasterIdLst>
  <p:sldIdLst>
    <p:sldId xmlns:r="http://schemas.openxmlformats.org/officeDocument/2006/relationships" id="256" r:id="R1b9e54d69f844071"/>
    <p:sldId xmlns:r="http://schemas.openxmlformats.org/officeDocument/2006/relationships" id="257" r:id="Ra0d51a49d41645f0"/>
    <p:sldId xmlns:r="http://schemas.openxmlformats.org/officeDocument/2006/relationships" id="258" r:id="Rdf14aa6693344116"/>
    <p:sldId xmlns:r="http://schemas.openxmlformats.org/officeDocument/2006/relationships" id="259" r:id="R27a2d7ac280646ba"/>
    <p:sldId xmlns:r="http://schemas.openxmlformats.org/officeDocument/2006/relationships" id="260" r:id="Rcf15112754214d7f"/>
    <p:sldId xmlns:r="http://schemas.openxmlformats.org/officeDocument/2006/relationships" id="261" r:id="Rfd9808a4af0045a7"/>
    <p:sldId xmlns:r="http://schemas.openxmlformats.org/officeDocument/2006/relationships" id="262" r:id="R69264ec197504fe2"/>
    <p:sldId xmlns:r="http://schemas.openxmlformats.org/officeDocument/2006/relationships" id="263" r:id="R00e250748fc64258"/>
    <p:sldId xmlns:r="http://schemas.openxmlformats.org/officeDocument/2006/relationships" id="264" r:id="R039315a981974957"/>
    <p:sldId xmlns:r="http://schemas.openxmlformats.org/officeDocument/2006/relationships" id="265" r:id="Re715e230cd1849f0"/>
    <p:sldId xmlns:r="http://schemas.openxmlformats.org/officeDocument/2006/relationships" id="266" r:id="R7b138b6b5fe8471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bb12d1a932742df" /><Relationship Type="http://schemas.openxmlformats.org/officeDocument/2006/relationships/slideMaster" Target="/ppt/slideMasters/slideMaster1.xml" Id="R1ec2761facdc47df" /><Relationship Type="http://schemas.openxmlformats.org/officeDocument/2006/relationships/notesMaster" Target="/ppt/notesMasters/notesMaster1.xml" Id="R85aac2ce7b3e4d4e" /><Relationship Type="http://schemas.openxmlformats.org/officeDocument/2006/relationships/presProps" Target="/ppt/presProps.xml" Id="R76707af1597047af" /><Relationship Type="http://schemas.openxmlformats.org/officeDocument/2006/relationships/tableStyles" Target="/ppt/tableStyles.xml" Id="Rd2ff1b0d25e44284" /><Relationship Type="http://schemas.openxmlformats.org/officeDocument/2006/relationships/slide" Target="/ppt/slides/slide1.xml" Id="R1b9e54d69f844071" /><Relationship Type="http://schemas.openxmlformats.org/officeDocument/2006/relationships/slide" Target="/ppt/slides/slide2.xml" Id="Ra0d51a49d41645f0" /><Relationship Type="http://schemas.openxmlformats.org/officeDocument/2006/relationships/slide" Target="/ppt/slides/slide3.xml" Id="Rdf14aa6693344116" /><Relationship Type="http://schemas.openxmlformats.org/officeDocument/2006/relationships/slide" Target="/ppt/slides/slide4.xml" Id="R27a2d7ac280646ba" /><Relationship Type="http://schemas.openxmlformats.org/officeDocument/2006/relationships/slide" Target="/ppt/slides/slide5.xml" Id="Rcf15112754214d7f" /><Relationship Type="http://schemas.openxmlformats.org/officeDocument/2006/relationships/slide" Target="/ppt/slides/slide6.xml" Id="Rfd9808a4af0045a7" /><Relationship Type="http://schemas.openxmlformats.org/officeDocument/2006/relationships/slide" Target="/ppt/slides/slide7.xml" Id="R69264ec197504fe2" /><Relationship Type="http://schemas.openxmlformats.org/officeDocument/2006/relationships/slide" Target="/ppt/slides/slide8.xml" Id="R00e250748fc64258" /><Relationship Type="http://schemas.openxmlformats.org/officeDocument/2006/relationships/slide" Target="/ppt/slides/slide9.xml" Id="R039315a981974957" /><Relationship Type="http://schemas.openxmlformats.org/officeDocument/2006/relationships/slide" Target="/ppt/slides/slide10.xml" Id="Re715e230cd1849f0" /><Relationship Type="http://schemas.openxmlformats.org/officeDocument/2006/relationships/slide" Target="/ppt/slides/slide11.xml" Id="R7b138b6b5fe8471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e42fd655e634bf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356117edbeb43fe" /><Relationship Type="http://schemas.openxmlformats.org/officeDocument/2006/relationships/notesMaster" Target="/ppt/notesMasters/notesMaster1.xml" Id="R63432d4070d946c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ddec6e0f46d4742" /><Relationship Type="http://schemas.openxmlformats.org/officeDocument/2006/relationships/notesMaster" Target="/ppt/notesMasters/notesMaster1.xml" Id="R86a37f15fd1046b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6752037efdd4307" /><Relationship Type="http://schemas.openxmlformats.org/officeDocument/2006/relationships/notesMaster" Target="/ppt/notesMasters/notesMaster1.xml" Id="R043a4d345d8d4b9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860b7cbcc4c410e" /><Relationship Type="http://schemas.openxmlformats.org/officeDocument/2006/relationships/notesMaster" Target="/ppt/notesMasters/notesMaster1.xml" Id="R187b15777e894e5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63a38bd2d1f4711" /><Relationship Type="http://schemas.openxmlformats.org/officeDocument/2006/relationships/notesMaster" Target="/ppt/notesMasters/notesMaster1.xml" Id="Rd6927b74360845f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bc5da7a57ab4a86" /><Relationship Type="http://schemas.openxmlformats.org/officeDocument/2006/relationships/notesMaster" Target="/ppt/notesMasters/notesMaster1.xml" Id="R0ca8f9307e5844f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b7d430577d547c0" /><Relationship Type="http://schemas.openxmlformats.org/officeDocument/2006/relationships/notesMaster" Target="/ppt/notesMasters/notesMaster1.xml" Id="Rf3cc64526389451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dfe95937c234930" /><Relationship Type="http://schemas.openxmlformats.org/officeDocument/2006/relationships/notesMaster" Target="/ppt/notesMasters/notesMaster1.xml" Id="Rda8d466379c3417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1af050bb0174325" /><Relationship Type="http://schemas.openxmlformats.org/officeDocument/2006/relationships/notesMaster" Target="/ppt/notesMasters/notesMaster1.xml" Id="Rddd80eb16c5141e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606a2641e3e4296" /><Relationship Type="http://schemas.openxmlformats.org/officeDocument/2006/relationships/notesMaster" Target="/ppt/notesMasters/notesMaster1.xml" Id="R5f070efb9dbb499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2a5f4b4e26447be" /><Relationship Type="http://schemas.openxmlformats.org/officeDocument/2006/relationships/notesMaster" Target="/ppt/notesMasters/notesMaster1.xml" Id="R4e102bea3b8c4d1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e3368862f2c44d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bff2c9c769f4b6d" /><Relationship Type="http://schemas.openxmlformats.org/officeDocument/2006/relationships/slideLayout" Target="/ppt/slideLayouts/slideLayout1.xml" Id="Rf6e7ec8386404eb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6e7ec8386404eb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2c64b689344d06" /><Relationship Type="http://schemas.openxmlformats.org/officeDocument/2006/relationships/image" Target="/ppt/media/image.png" Id="Ra4a9a8ac591f434c" /><Relationship Type="http://schemas.openxmlformats.org/officeDocument/2006/relationships/notesSlide" Target="/ppt/notesSlides/notesSlide1.xml" Id="R9d150d2ea4fb4e2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f843fa682a4651" /><Relationship Type="http://schemas.openxmlformats.org/officeDocument/2006/relationships/notesSlide" Target="/ppt/notesSlides/notesSlide2.xml" Id="Rf2c9d60c92304a8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d3f67bf41b457e" /><Relationship Type="http://schemas.openxmlformats.org/officeDocument/2006/relationships/notesSlide" Target="/ppt/notesSlides/notesSlide3.xml" Id="R6dd381f3fc1f4fa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20de275cae41eb" /><Relationship Type="http://schemas.openxmlformats.org/officeDocument/2006/relationships/notesSlide" Target="/ppt/notesSlides/notesSlide4.xml" Id="R567727b23552468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6a7d1dff5b4ab6" /><Relationship Type="http://schemas.openxmlformats.org/officeDocument/2006/relationships/notesSlide" Target="/ppt/notesSlides/notesSlide5.xml" Id="R449cccd3ed624ef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f00729790f4b47" /><Relationship Type="http://schemas.openxmlformats.org/officeDocument/2006/relationships/notesSlide" Target="/ppt/notesSlides/notesSlide6.xml" Id="R568c324dfaef420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5a3b492ab74047" /><Relationship Type="http://schemas.openxmlformats.org/officeDocument/2006/relationships/notesSlide" Target="/ppt/notesSlides/notesSlide7.xml" Id="R892951c57b1e4ff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89424b8d064889" /><Relationship Type="http://schemas.openxmlformats.org/officeDocument/2006/relationships/notesSlide" Target="/ppt/notesSlides/notesSlide8.xml" Id="R7fd82892767a466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39b2ba48674f58" /><Relationship Type="http://schemas.openxmlformats.org/officeDocument/2006/relationships/notesSlide" Target="/ppt/notesSlides/notesSlide9.xml" Id="Rbf2c9adbd7ee4f8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b50aa78a574d45" /><Relationship Type="http://schemas.openxmlformats.org/officeDocument/2006/relationships/notesSlide" Target="/ppt/notesSlides/notesSlide10.xml" Id="R7c074c735d894eb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a63e46554b4888" /><Relationship Type="http://schemas.openxmlformats.org/officeDocument/2006/relationships/notesSlide" Target="/ppt/notesSlides/notesSlide11.xml" Id="R38745efb5c0b424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41503D-4D47-4F1C-ADEF-D82FD3A78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7656BA-3B87-4787-8F6D-BE9F6B68B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62A625-C45E-4099-909B-51031A1F1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Pitch Deck Intro Slide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90F358-303B-4C58-BCF0-761652FD1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Northstar Labs introduces a smart planner that helps small teams launch faster.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D4445A-5FCD-4E00-8EA6-DEAC9A2FC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B5AC26-B8E3-417C-9752-CB77B3F98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2807C1-B8F0-4474-88BD-A6E8C749F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EF0665-15CB-4181-82A8-A2F36BA2F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a9a8ac591f434c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09798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A3F3C2F-5B7D-4FD0-B4B4-924F34CCF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A26954-C7A3-4439-ADCA-38E98D768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E4F059-96D4-4C0D-B62E-95C9A182F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9D4413-CBA4-4B9A-9288-851B40E2F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BFCC90-0B0F-4E60-988A-5611037CA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pitch deck intro slide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84A22A-326F-4FC6-A427-5C3B93B80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59D20E-23FD-4547-A727-7D7827201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BCDE37-E73B-44D7-8CBD-154413378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A28BEC-9B3F-4F69-B353-2E227D8A8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problem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27C607-D46F-4C8E-81B1-D5F1C9132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DA0703-080F-49DC-B5B7-CDEE1AEAD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2592FA-6853-4E26-98D9-7652BDDA3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solution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51C598-FC23-4CD6-941D-6D7B7D333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audience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49E32B-6B2A-4CA8-A71C-86968C903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A4A1FC-AF18-4566-9CAA-D80184855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DCA3FA0-0AC1-40C1-A26B-477E059A5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rollout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0C0254-5949-4970-8DC3-188F98473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Shape the offer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EB36D8E-B60A-4D59-835B-B9477AD9A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5FA5945-1DFB-4643-9A61-283A0A6E5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1045F20-4C93-4DB9-8069-FD202F1AE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4352FE-BEE9-4769-807C-694B5E464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the story</a:t>
            </a:r>
          </a:p>
        </p:txBody>
      </p:sp>
    </p:spTree>
    <p:extLst>
      <p:ext uri="{BB962C8B-B14F-4D97-AF65-F5344CB8AC3E}">
        <p14:creationId xmlns:p14="http://schemas.microsoft.com/office/powerpoint/2010/main" val="204369440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7E27A6-B5B3-4830-8568-C2AD84217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085D2E-C573-4E59-BE7F-E4840ACD6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569939-1862-4E87-8E91-ABB383FEF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823AEB-D7D2-4043-BE16-C737DB44A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2F7BFD-A103-45DB-ABE5-377754DBC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how a startup turns scattered ideas into a clear launch plan.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3139B1-CF59-4D2F-AFA9-3121D8B25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9BBAA0-D18B-41ED-A7EA-1B9396BF9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51079761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671317-AB3B-4068-A2ED-ADD4694CF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7A425D-6B82-49AD-B060-A9C7F0D0E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657B98-20E6-4190-BBDD-D5AC3A476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E6B99E-0826-4386-9900-9A2066FA4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2150C0-8CD3-4D9D-B918-40F63C2D6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pitch deck intro slide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778F3C-E1AC-4745-8FDD-C2A86654F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6D63EA-E126-4111-98A2-8F040F237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0531CF-CB30-462D-A7F3-DA2F93982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803593-D19D-4FCF-AABB-402ED54A1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pitch deck intro slide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46D935-BB56-4FC7-9C88-42A42AB69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401D16-F4A1-4712-AF50-7E92BDE9B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A5F701-811D-4D61-8238-9CF8DE68E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28A222-4A74-46F2-809C-961A0EE71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AAA2AD-83A8-4CF6-9935-A684AF06A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how a startup turns scattered ideas…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FC9BA4-098C-4703-B742-6B17B659D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37F265-527E-47CC-9740-960FD9618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72CFCF-41FE-46F6-915E-6BCD05EBB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28079D-2760-455E-8D11-6DE22FB7B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48174A-09A6-4AEC-9639-A79AEB953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Business: Plan the launch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906952-9C1A-41D9-9545-4E179E79A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6142432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0C21AE6-F371-4F14-859F-ECF5E06C5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0CFDEE-D24E-481C-AB9F-793D4BEC6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785610-775F-49DB-B32B-8F00331D0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E954F6-235E-4D70-B154-97626A881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1CE81F-160D-4B50-B17E-F726259DF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A60089-B9FA-4D94-8470-86A00685B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2E6EEA-C685-448C-8096-94FDCEFAB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0A6150-16D1-49AE-87BE-C0935A4A9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DD3985-B0DC-4847-8AEB-6CD136803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problem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7CD39F-99C3-41DA-984A-9A9ECC1CB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EB2CD3-DEB9-4313-AB79-ED8E8BAF0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2E3CF9-44DC-4871-AD51-9BF74F2FA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5451AE-7B79-4939-BD40-A1ABA5C5A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audience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8687F1-4EE0-4A0B-AB2B-98F6F1D16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9C28CD-7FF1-4B10-900B-9417D14AC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BC76DA-36CB-4446-82B9-34DF65672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9CB3FF-B68F-4551-844F-B5EFD557D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Shape the offer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B32FF3E-F079-4D96-8C65-58611C8C6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6ACB41-7FC2-4A30-8A79-58EC974CE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53C713-B764-4767-A5D6-3A73FFDA7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89EA5DA-630F-4866-AF4E-1904B9F2D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 the story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A5C3230-AA7D-4A34-B79A-7EC2D01FD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01AB18E-71EA-4CB4-AD78-B1418C1CF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9AF6944-6BB8-4FE8-B82B-444C923A5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1FFB29A-4618-473C-9EFF-D91CFC5A5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Plan the launch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14A0D5A-B0B0-44B4-8E0D-49E7AAA87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749548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015BD7D-F701-4AD9-959E-F15B06E7E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CDDD72-700A-40DE-994A-432573FAE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2E9A59-81D5-4104-93FE-C2C728035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6843F5-72F0-47A2-9DE6-8174CE2BD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512E6B-E182-49C4-AAEA-AA31B8791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pitch deck intro slide: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98922E-B482-4853-A703-78765DF09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3D9BD6-67FD-46C5-8E48-E7FF690FE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01032C-131F-43BD-B94D-8F21C9A9A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C64FDB-23CC-4B43-9426-899FD05AA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0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team has ideas, but no shared launch narrative.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504089-4EE6-43C0-A163-0A14D90A3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A8D67A-B7DB-4335-914D-18DF99DA5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9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Slides feel crowded and the main point gets buried.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136DE4-2E31-48DD-B6EC-8DCD722AE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0CF576-2B6A-479C-8BFF-651515BFB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3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Each department explains the product in a different way.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F1FC83-C5A5-4FCF-899D-C7DB17814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496004-B937-4444-9C2A-6E8A0E62C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F477F7-F869-47F0-96A7-0E03581FE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C5C8A6-EC99-461D-B8CC-49DBD1307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pitch follows one clear storyline from problem to plan.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91E3EA-8AE5-4C63-ADE0-F944F3468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5365F3-7CCB-450A-8753-8D149A814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5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Key messages are easy to repeat across the team.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02FEFD0-7B1C-4C00-94A7-822AE02FF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4417B5-E428-415B-BFE2-90A8E7855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5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intro slide sets a confident tone for the deck.</a:t>
            </a:r>
          </a:p>
        </p:txBody>
      </p:sp>
    </p:spTree>
    <p:extLst>
      <p:ext uri="{BB962C8B-B14F-4D97-AF65-F5344CB8AC3E}">
        <p14:creationId xmlns:p14="http://schemas.microsoft.com/office/powerpoint/2010/main" val="10190823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A1168B-50D3-487A-B99B-2F3C472D7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3E9C9F-7286-4D87-9355-393E40553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987D1A-5B2B-4DAA-A7E0-4848DF3A1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5EB55D-C0CB-428B-B756-F7C8A7E9D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98020B-1CD1-4FB7-B0D3-05B73013B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5FB230-D5CE-40B2-815A-493609AC5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934B52-10EF-4F40-9459-7BDE935BC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CB3D46-4DF6-40AC-BDCE-CAC931218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B67B14-D9D9-4182-B7E0-43DF404C1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AAE7C6-4F74-4070-93E0-728891689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explain the product and align early decisions.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A71113-0C7A-4216-93A8-D7EEC3743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9C443A-3DD8-446B-8257-EB9676B6B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5FDC32-D75B-49FC-8BD0-A36039363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E62B33-1B6D-4B41-8132-3F42AC063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INVESTORS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8BFEBD-8450-4232-8743-5FC68D6FD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view of the market problem, approach, and team focus.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5BD705-76C5-4ADC-82F8-2A6F97F1D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B79FEB-D0FF-41E1-ABD7-66CEFE8EE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98E996-6347-4601-B4DD-3A33455AE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6A7350C-038A-4A34-8711-46B0F293B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SALES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AF6432-6843-471E-9ADE-1B42F8B69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concise story they can use in meetings and follow-ups.</a:t>
            </a:r>
          </a:p>
        </p:txBody>
      </p:sp>
    </p:spTree>
    <p:extLst>
      <p:ext uri="{BB962C8B-B14F-4D97-AF65-F5344CB8AC3E}">
        <p14:creationId xmlns:p14="http://schemas.microsoft.com/office/powerpoint/2010/main" val="120584077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F1F6436-B32A-4559-B29D-F70F68AFC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A72541-EB84-4238-8E7D-E05301620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57EC8D-D4D7-4C64-B957-DD074D99E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1DB255-8480-4B77-889C-5ECB4A9B0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1A449E-E9AF-4DD7-B7A9-4C8A541F5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6D78FF-5CE7-47AC-88AE-0E4DC449C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32B199-7294-42B4-AAFB-7BEBF700A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0AB4BF-BD74-4439-9DD6-5E7923FFC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60FA1B-1EBE-4D87-B680-137A7B250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922B6F-377E-40D8-A16D-77ED1BF89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CF973B-1CB1-4267-B17B-C64E6F3D4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problem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7C9AF7-1526-4AD7-A54E-21C875414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1A9F5F-4351-41C8-87BC-6F67A0607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5B71BA-7EA8-487C-9967-3D4550985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504219-C37E-470E-BFF5-33A7C42D2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2C4ACC-5B4E-412D-9EF3-9E3C9E8F9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C9B19D-A010-429E-923A-7EFDAFA36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audience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F4E22C-21C8-4B49-9C14-D2E46BFA0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1466DE-EB53-4766-BDBE-81D7BEAB4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795876-34D6-4C58-98E9-E7D29FC00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69BE311-4847-45AF-9844-0194E9593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5F8FE8F-2309-4BA2-8863-4669B1A01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E26183B-5CE4-4F9D-AD4B-13E41FB95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Shape the offer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0A3BC02-9AEC-4412-A555-66D437DE6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90D44BF-8F46-41D1-809A-CD7C096B1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2726A51-0C9E-4AAD-9FEE-1D59F31F9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38E9C77-0881-4220-8C33-14776F498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7B3AA7C-E163-449D-B6C9-7BF5C24A0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C5CEF56-1D22-44C3-A461-BED5E6658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 the story</a:t>
            </a:r>
          </a:p>
        </p:txBody>
      </p:sp>
    </p:spTree>
    <p:extLst>
      <p:ext uri="{BB962C8B-B14F-4D97-AF65-F5344CB8AC3E}">
        <p14:creationId xmlns:p14="http://schemas.microsoft.com/office/powerpoint/2010/main" val="204243492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FA072DD-CA15-436D-AE2B-80E3A39ED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5B1FC8-B8F7-46A6-8122-376CC9F9C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6461DD-660E-4733-A9E0-4E933E96D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9F033F-5983-4586-9DA7-DC83914F1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F66BCE-3DC5-4CA5-99B1-FD5AEA614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pitch deck intro slide: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E509C7-50D1-4270-B4F5-7F6ABF607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35F826-D622-4326-A7F9-D4E108E31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95BDCC-EAAF-4AF3-B774-F36753B85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Northstar Labs turn a rough concept into a pitch that feels focused and credible?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C11BFC-AAC9-44C6-802F-A24B66B56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A86119-D25B-476E-9820-F78336C5D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00E999-249E-455F-BC5F-B2A4BB0BA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D87FD9-E77C-4F73-A16D-29D2683C8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audience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75EC83-B678-4505-A42F-9F2DB300F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B29E3A-F68C-4C61-ADC6-C21622844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4C07DA-318F-43EC-A284-FE204111C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Shape the offer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92AA36-FA97-47D3-92E8-15A4BF713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69C24A-8BE4-41B6-825F-F2615B1BB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EEF82F-886C-40D0-A23B-BC2083795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Plan the launch</a:t>
            </a:r>
          </a:p>
        </p:txBody>
      </p:sp>
    </p:spTree>
    <p:extLst>
      <p:ext uri="{BB962C8B-B14F-4D97-AF65-F5344CB8AC3E}">
        <p14:creationId xmlns:p14="http://schemas.microsoft.com/office/powerpoint/2010/main" val="143486101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A48DCDB-3DCF-4525-9A7C-AF1D9116A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B77AD1-C375-4A77-97B8-4EB1C43FD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70C5F6-7042-4B36-A58D-73725356B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C02593-FF40-4BFE-BE00-131A1067E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B45C56-72B4-4271-A7C9-D40170FFA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pitch deck intro slide: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E71DF4-53E3-4A5A-AF50-673B81A80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1F4C51-99BD-434F-86E1-013705A50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C53270-68CC-41EF-BE3F-D6967AEB0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169E26-7ACF-4647-9BBF-DAE9FC189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problem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C19860-C84A-40BE-A639-31944B67F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1CC7EC-D415-4A7C-93C4-DD05ACE20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0B6422-5B52-47F8-AA1A-02E7C9796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CACB33-286C-487A-ABD8-9A4F05708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D06A5B-0635-444F-BEFE-45A5E60A9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audience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2AEAE0-D842-4E8F-8E0E-3F3F05C3B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A79188-3258-42D9-A28B-24627AEF9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056880-072D-4DB0-AD18-33FD95B41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AB7290-43FD-4FA1-AF17-21BB38663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5761991-93F1-447E-A71F-F372B7F2E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Shape the offer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5A10706-C0AD-4072-BF5A-6160C597A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7A99BC-A172-46F4-B9D5-52AAE78FA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4CBAD72-721D-4269-AC9C-82FB357B5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403C774-A4E3-4E8B-8BF6-82D40E386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DFDFBC8-2562-4BB6-849C-46AC16BC9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Plan the launch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0C6072D-86BE-45A8-AA11-98043963E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58309987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CB8704-08E0-49AF-9EEA-87886A1D9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85B357-CAD2-4280-9659-A84C2DBBB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E24D9D-5DFE-46B3-B447-80321E6EE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cleaner story makes the whole deck easier to follow.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5D3721-D7C8-4FB8-893A-4DBB1C7AF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F71322-72B5-4EB1-B926-8AC8E461C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01E7EA-6D1A-48B7-A025-0227674F4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C3FAAC-0EFE-42C8-90B3-D6AF5BB24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3545832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2026-10-01T08:12:46.6330000Z</dcterms:created>
  <dcterms:modified xsi:type="dcterms:W3CDTF">2026-10-01T08:12:46.6330000Z</dcterms:modified>
</coreProperties>
</file>