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764651c75c47ab" /><Relationship Type="http://schemas.openxmlformats.org/officeDocument/2006/relationships/extended-properties" Target="/docProps/app.xml" Id="R004ba200045044fb" /><Relationship Type="http://schemas.openxmlformats.org/officeDocument/2006/relationships/officeDocument" Target="/ppt/presentation.xml" Id="R2a09fb01fd5646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7cdb3da85924690"/>
  </p:sldMasterIdLst>
  <p:notesMasterIdLst>
    <p:notesMasterId xmlns:r="http://schemas.openxmlformats.org/officeDocument/2006/relationships" r:id="R82f0f1106f00495d"/>
  </p:notesMasterIdLst>
  <p:sldIdLst>
    <p:sldId xmlns:r="http://schemas.openxmlformats.org/officeDocument/2006/relationships" id="256" r:id="R8fecb1d05c634541"/>
    <p:sldId xmlns:r="http://schemas.openxmlformats.org/officeDocument/2006/relationships" id="257" r:id="R732cc4e229fd403b"/>
    <p:sldId xmlns:r="http://schemas.openxmlformats.org/officeDocument/2006/relationships" id="258" r:id="R0008da2eed52457f"/>
    <p:sldId xmlns:r="http://schemas.openxmlformats.org/officeDocument/2006/relationships" id="259" r:id="Rd2203150a89349fa"/>
    <p:sldId xmlns:r="http://schemas.openxmlformats.org/officeDocument/2006/relationships" id="260" r:id="Re09b97050bd142b7"/>
    <p:sldId xmlns:r="http://schemas.openxmlformats.org/officeDocument/2006/relationships" id="261" r:id="R0b49b28d384e426a"/>
    <p:sldId xmlns:r="http://schemas.openxmlformats.org/officeDocument/2006/relationships" id="262" r:id="R12ddedea1c644f80"/>
    <p:sldId xmlns:r="http://schemas.openxmlformats.org/officeDocument/2006/relationships" id="263" r:id="R40fda13adc184d5d"/>
    <p:sldId xmlns:r="http://schemas.openxmlformats.org/officeDocument/2006/relationships" id="264" r:id="R5be32e147bbd4898"/>
    <p:sldId xmlns:r="http://schemas.openxmlformats.org/officeDocument/2006/relationships" id="265" r:id="Ra9dbac7983f44bd2"/>
    <p:sldId xmlns:r="http://schemas.openxmlformats.org/officeDocument/2006/relationships" id="266" r:id="R67b61892f39148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e492c2f2ba453d" /><Relationship Type="http://schemas.openxmlformats.org/officeDocument/2006/relationships/slideMaster" Target="/ppt/slideMasters/slideMaster1.xml" Id="R27cdb3da85924690" /><Relationship Type="http://schemas.openxmlformats.org/officeDocument/2006/relationships/notesMaster" Target="/ppt/notesMasters/notesMaster1.xml" Id="R82f0f1106f00495d" /><Relationship Type="http://schemas.openxmlformats.org/officeDocument/2006/relationships/presProps" Target="/ppt/presProps.xml" Id="R196d22a83a1a450c" /><Relationship Type="http://schemas.openxmlformats.org/officeDocument/2006/relationships/tableStyles" Target="/ppt/tableStyles.xml" Id="R70d760f6489f46b9" /><Relationship Type="http://schemas.openxmlformats.org/officeDocument/2006/relationships/slide" Target="/ppt/slides/slide1.xml" Id="R8fecb1d05c634541" /><Relationship Type="http://schemas.openxmlformats.org/officeDocument/2006/relationships/slide" Target="/ppt/slides/slide2.xml" Id="R732cc4e229fd403b" /><Relationship Type="http://schemas.openxmlformats.org/officeDocument/2006/relationships/slide" Target="/ppt/slides/slide3.xml" Id="R0008da2eed52457f" /><Relationship Type="http://schemas.openxmlformats.org/officeDocument/2006/relationships/slide" Target="/ppt/slides/slide4.xml" Id="Rd2203150a89349fa" /><Relationship Type="http://schemas.openxmlformats.org/officeDocument/2006/relationships/slide" Target="/ppt/slides/slide5.xml" Id="Re09b97050bd142b7" /><Relationship Type="http://schemas.openxmlformats.org/officeDocument/2006/relationships/slide" Target="/ppt/slides/slide6.xml" Id="R0b49b28d384e426a" /><Relationship Type="http://schemas.openxmlformats.org/officeDocument/2006/relationships/slide" Target="/ppt/slides/slide7.xml" Id="R12ddedea1c644f80" /><Relationship Type="http://schemas.openxmlformats.org/officeDocument/2006/relationships/slide" Target="/ppt/slides/slide8.xml" Id="R40fda13adc184d5d" /><Relationship Type="http://schemas.openxmlformats.org/officeDocument/2006/relationships/slide" Target="/ppt/slides/slide9.xml" Id="R5be32e147bbd4898" /><Relationship Type="http://schemas.openxmlformats.org/officeDocument/2006/relationships/slide" Target="/ppt/slides/slide10.xml" Id="Ra9dbac7983f44bd2" /><Relationship Type="http://schemas.openxmlformats.org/officeDocument/2006/relationships/slide" Target="/ppt/slides/slide11.xml" Id="R67b61892f39148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1b55f2c8a147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c7337cda3943ce" /><Relationship Type="http://schemas.openxmlformats.org/officeDocument/2006/relationships/notesMaster" Target="/ppt/notesMasters/notesMaster1.xml" Id="R94363a4b08f542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2ec37b729e4e07" /><Relationship Type="http://schemas.openxmlformats.org/officeDocument/2006/relationships/notesMaster" Target="/ppt/notesMasters/notesMaster1.xml" Id="R5e0ac7e75b5940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3faad677dba4c58" /><Relationship Type="http://schemas.openxmlformats.org/officeDocument/2006/relationships/notesMaster" Target="/ppt/notesMasters/notesMaster1.xml" Id="R11ca2a29c4154f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7028a4e44b4e1a" /><Relationship Type="http://schemas.openxmlformats.org/officeDocument/2006/relationships/notesMaster" Target="/ppt/notesMasters/notesMaster1.xml" Id="R214473cd446a41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450943a8e446fc" /><Relationship Type="http://schemas.openxmlformats.org/officeDocument/2006/relationships/notesMaster" Target="/ppt/notesMasters/notesMaster1.xml" Id="R58cefd7363ea47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0ab2f612924dd6" /><Relationship Type="http://schemas.openxmlformats.org/officeDocument/2006/relationships/notesMaster" Target="/ppt/notesMasters/notesMaster1.xml" Id="R2380944e4d204a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fea8bb07d64ef1" /><Relationship Type="http://schemas.openxmlformats.org/officeDocument/2006/relationships/notesMaster" Target="/ppt/notesMasters/notesMaster1.xml" Id="R577787475a2841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44d535900d432f" /><Relationship Type="http://schemas.openxmlformats.org/officeDocument/2006/relationships/notesMaster" Target="/ppt/notesMasters/notesMaster1.xml" Id="Rb51aecc6c41f4ef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38ac78eac254de0" /><Relationship Type="http://schemas.openxmlformats.org/officeDocument/2006/relationships/notesMaster" Target="/ppt/notesMasters/notesMaster1.xml" Id="R564514f5814c41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10fdf18267a499e" /><Relationship Type="http://schemas.openxmlformats.org/officeDocument/2006/relationships/notesMaster" Target="/ppt/notesMasters/notesMaster1.xml" Id="Re90eb41584224e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85f36391474066" /><Relationship Type="http://schemas.openxmlformats.org/officeDocument/2006/relationships/notesMaster" Target="/ppt/notesMasters/notesMaster1.xml" Id="Rd8335a1b91314c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182b23ea4c49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adf301052e43f4" /><Relationship Type="http://schemas.openxmlformats.org/officeDocument/2006/relationships/slideLayout" Target="/ppt/slideLayouts/slideLayout1.xml" Id="R944f3f27daee41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4f3f27daee41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d97515817845b2" /><Relationship Type="http://schemas.openxmlformats.org/officeDocument/2006/relationships/image" Target="/ppt/media/image.png" Id="R4636d8cfa2a740f4" /><Relationship Type="http://schemas.openxmlformats.org/officeDocument/2006/relationships/notesSlide" Target="/ppt/notesSlides/notesSlide1.xml" Id="Ra0a0b43c32e0428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8f1cb080c74b5c" /><Relationship Type="http://schemas.openxmlformats.org/officeDocument/2006/relationships/notesSlide" Target="/ppt/notesSlides/notesSlide2.xml" Id="R381a900b189944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0d8987d6194fd9" /><Relationship Type="http://schemas.openxmlformats.org/officeDocument/2006/relationships/notesSlide" Target="/ppt/notesSlides/notesSlide3.xml" Id="R8841bb8b47884e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4b46624274eed" /><Relationship Type="http://schemas.openxmlformats.org/officeDocument/2006/relationships/notesSlide" Target="/ppt/notesSlides/notesSlide4.xml" Id="Rd595925d685342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a54e51d384098" /><Relationship Type="http://schemas.openxmlformats.org/officeDocument/2006/relationships/notesSlide" Target="/ppt/notesSlides/notesSlide5.xml" Id="Rf981d8d8c9fc42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61fc9a901548c4" /><Relationship Type="http://schemas.openxmlformats.org/officeDocument/2006/relationships/notesSlide" Target="/ppt/notesSlides/notesSlide6.xml" Id="R36fb8e84df3041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5c37c664f47d1" /><Relationship Type="http://schemas.openxmlformats.org/officeDocument/2006/relationships/notesSlide" Target="/ppt/notesSlides/notesSlide7.xml" Id="Rf69bb1ebddca4a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1eac81b4a942f0" /><Relationship Type="http://schemas.openxmlformats.org/officeDocument/2006/relationships/notesSlide" Target="/ppt/notesSlides/notesSlide8.xml" Id="R413b041e7a0547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7c8768e3f243e7" /><Relationship Type="http://schemas.openxmlformats.org/officeDocument/2006/relationships/notesSlide" Target="/ppt/notesSlides/notesSlide9.xml" Id="Ra81b959a613a48d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6b46aed064423" /><Relationship Type="http://schemas.openxmlformats.org/officeDocument/2006/relationships/notesSlide" Target="/ppt/notesSlides/notesSlide10.xml" Id="R7a06478b226346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fb4e1cf3b4243" /><Relationship Type="http://schemas.openxmlformats.org/officeDocument/2006/relationships/notesSlide" Target="/ppt/notesSlides/notesSlide11.xml" Id="R1390da3ee0ab4cd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52BAA6-564F-4D07-B120-B64F73FA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3D8149-3D15-407E-9F62-2DF1E346B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C43F2D-6BBC-42D1-B8A2-4F8F6BC2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Play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0F683E-371F-4263-AF79-4E8D3654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backstage rehearsal unravels when the lead forgets the final monologue.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C4A25-A2F7-4FCE-B664-40410FEFD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E0C60B-C47A-4459-AB81-D19A31CA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737BCE-9302-46D5-941E-A4C6270E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63A1E3-0C5B-4D25-8325-31BA9DDD6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36d8cfa2a740f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589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63FF2D-980A-4EB2-944D-18D8A248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FA73C-E85C-42E3-BE10-00F300DE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CEA93E-A248-4F6E-9395-758DA7EA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013B73-5009-4063-BDA2-1EE398D9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7D9802-3B44-4D66-A47C-3C77494D6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 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5B2D8F-3246-4774-8EBA-158D30AA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610A2-A1BF-42BE-9183-C8DD7BD4E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17C16B-8B90-47B4-BDBC-55570539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Night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D6F028-C7EF-49B6-ADF0-27882D3D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8E990C-8D10-4BBA-BB22-FBEBD989B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66D7FC-156E-40F2-8D12-1A14D5A0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7D168-4682-4773-9282-D22C082A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Backstage Tension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412FA4-28E1-4048-AEAB-38D17B68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5945A0-7637-485B-A474-FA6FC65C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2E2F41-A734-4897-B1A0-0338DC25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92AED5-7BF0-4CB7-9C7B-6C880E4C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D0D5C5-B663-4DC3-B2D8-C4CD7FB3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each role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5BDF03-D3E0-4D82-A418-24E0653A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1B03DE-4594-41E8-AC98-774D7116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3F0CEC-DCF4-4D5F-82F9-D201AF2BA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Curtain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45DFFB-ED64-41F5-9E92-21B920D40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turn</a:t>
            </a:r>
          </a:p>
        </p:txBody>
      </p:sp>
    </p:spTree>
    <p:extLst>
      <p:ext uri="{BB962C8B-B14F-4D97-AF65-F5344CB8AC3E}">
        <p14:creationId xmlns:p14="http://schemas.microsoft.com/office/powerpoint/2010/main" val="11063576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8FFE8C-3739-4722-8A47-75FE78D5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A2102-0565-46A6-9642-1C0F05C42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420C29-B70A-4C13-AFDC-CA631B55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550FE-CCE1-4B80-AFBD-02D64525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5AAD02-74D7-4C31-84BB-1BEF1B54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school troupe fixes a tense rehearsal before opening night.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3C67A4-3ECB-4261-8CD3-A8EDC219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22408D-3159-443D-94AF-97C70A603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619239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10E9C8-7459-4610-B247-93473C88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811BA8-BC81-4B8A-A470-EB98DA8E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CAB7C-C060-4C94-8C58-6FD3E401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AC3336-A111-4C78-9238-216C3C879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A8FFDA-B1DC-4B9A-9CDD-B9EE2929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play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738DF8-5907-4EF0-9EEF-DDE36932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2E0949-B5DE-4413-A897-58DB2A37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5DBB3A-7DDF-48F4-97E1-8C5686D34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4C59A8-F5C6-43D4-AE69-5AC96E15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 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537D8E-BFC5-46DF-8444-590E628E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23E6F8-B244-4EA9-8756-D67DD617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81043F-9A8A-4D47-9F4C-3D2FBC152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12D4E-772B-462E-A33E-ABA54785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360064-36B5-4F04-B94F-0718A0A9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school troupe fixes a tense rehearsal 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FCF04C-72E4-4613-A790-95E1B47E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6963EA-EF79-4309-B343-3A24D1ED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BA56D6-3195-4F82-82BF-0372B5E8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95D48E-96C1-47D9-8508-B2733F08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517DF1-F357-4B1F-BE19-7415930F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End on applause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774EC2-AD24-4AA0-A322-F87DDAD9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757989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ED6ED5-9129-485E-AAE3-E67DDC72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7DCDB3-D281-4586-8109-1DC6E09D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D73295-421E-4157-A756-F1C42535D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3BE011-6B2A-4403-8BF2-E2D981EC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83FAF2-DD89-4AFA-9BA3-98E39598A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02756B-B668-431E-8752-5EF68DD3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61EE7E-5A91-46D9-91BE-39A01B07A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1B1030-C7BA-476D-9F72-E716C221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5B4B2E-7667-4103-AA1C-32B4A6032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AE9251-5E91-4A21-AFD8-1ECB4251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42ABBE-560B-4E5C-8DC6-9849A854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30D125-C6F3-4078-A27F-0AB9B66BD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D02C1C-3A09-4B80-A884-5FB80480F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FA823E-6207-45BF-AC0D-03F1F820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13980A-8149-40AE-ACB2-78AFE48DB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467201-E9EF-4AE6-84C9-9F6979DB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2C35F1-1AAD-4C53-9445-06D0E205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each role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884D7D-F477-4DF1-AD64-68ED34C5D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C32F86-77FE-4DF7-8474-6993CC32C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A61E87-C2E8-4E19-B542-70024B250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D1DAA8-6A2F-4610-A8B1-D480E430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turn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0E199D-E39E-4A58-B5E5-2D4CDB3D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804532-6349-440E-8B43-A4F2664EC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B983A6-95E9-4BB0-917D-08CD8235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E863DE-368D-449F-A198-AE441148D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applause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13C361C-2196-4C16-84EB-BCE4926A2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44512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C1842D-ADCE-4B1E-A30F-0A8B629A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F512A2-8C75-4A2F-AED8-87196CE3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F8A25-13B0-4C74-B47A-F4FC35120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994BF7-E4CC-429B-8970-1BA35CB3C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FBAA1-D7A2-49D2-8FB8-707FBB428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 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977AF-0C5B-4198-A1F9-7EECA3CD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0FCB93-10D8-47EE-8092-CB63FD3A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CC5D5C-A25F-4DB7-83DD-BA82CDE1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8E1B93-C846-414F-8726-331EED60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466F75-396B-46F9-8BC7-55990951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B46DB4-6543-4091-95B1-4CAC14FA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Characters enter without a clear purpose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72A04E-EBDC-42B5-BBEB-5F788D11C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D11A5E-2AF9-43A3-9BAC-A77C668B3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lands too quickly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4B4866-2B7E-46D1-912D-B4244E878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649E29-4082-480F-9690-B2D1E9B4B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D22AA4-6EA2-4ADC-B995-9CD1B1273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471C3C-D946-424F-B4A2-3CF4A190C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act has a clear dramatic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8D907-03E7-42F9-9B49-CE2D8505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6BDB64-341E-4CFA-A8C3-A3CEE285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Character choices feel connected and natural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A4C727-B140-4852-A10E-93234790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2EF574-4121-4741-B2E4-33614856B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scene builds to a stronger finish</a:t>
            </a:r>
          </a:p>
        </p:txBody>
      </p:sp>
    </p:spTree>
    <p:extLst>
      <p:ext uri="{BB962C8B-B14F-4D97-AF65-F5344CB8AC3E}">
        <p14:creationId xmlns:p14="http://schemas.microsoft.com/office/powerpoint/2010/main" val="3956642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6F7D0D-E6EA-4A0D-88DD-34C2EA67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E61488-80EE-42EA-B933-5BE682A2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CBDC0D-F5F0-44B0-96DB-2F8D8F29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44079-0B98-4E0F-8F52-A2192B569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74EF15-36FE-4F76-95C8-BB2B9A4B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F5B4CD-6502-4F08-A9BB-F371F141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DE4217-0268-4439-8B78-E51A3606A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F5FBF3-66A4-4C20-8672-B4AE7D9E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552DBB-CEE3-46CA-A9B5-BC78EF09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DRAMA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2E06CA-8B19-437F-B0C2-1B3AAE65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map scenes, dialogue, and pacing for student productions.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622DA2-803E-4AC4-A2A3-984B7E5F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F4B74-077D-4F03-93DB-628099666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F203BD-55C3-4C28-965E-EA3C94560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6A6DAE-2854-42CB-9637-C994EA126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 ACTORS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57724-E109-4B66-A811-AF4CA4ED7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beats for blocking, character motives, and scene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ED65E4-2544-403C-AFFC-BF799E1A0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2C40E-C787-4088-8728-475E8CF26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AFB5F6-081A-46A7-8A01-59BBF191E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FE9562-3919-4991-8F83-2A414B245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A153E7-9DCF-4D02-B2EB-40A2DE7F4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structure to present rehearsal plans and cast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8508498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567303-EC7A-4963-9F09-8C56D870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570AF-F17C-4DF8-AB3E-65A4DF6D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A3765-2C53-419B-878D-7F72D9C7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D89E4D-3AB2-4E09-8DFF-E419D2F3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CA6A33-5E28-4E89-AA8F-DDF46C3C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1DFCC-2909-427B-B81B-3D831162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49185F-3644-4514-904C-DEB6D2818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DA6FA3-A693-4DA7-8C2D-426FC2A18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58BF81-70D4-45F3-90F6-A6CA5F50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D4B7BF-83D4-4036-B21E-0BFC1604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64A0DA-A209-48EC-B2B6-464347496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471848-7730-4E48-AE41-1AC4793A5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D53F41-DA27-4433-81CC-AA8EC6E9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A8104E-4496-4ED9-A371-B2E6DF1E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E61CA9-DFFF-417B-8421-3DBAE404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58821B-3D2B-40B1-A766-8D596FB6B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0BE3F2-44E4-4A0D-B008-C7884A5BB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B15201-3C9B-4BCF-91B9-4F33E535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E0C247-96DA-4CFD-AE94-3EA0867E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49782A-D44A-4987-B62C-8B3085DB3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C44F0-B9E5-4E84-BFC3-6623EF00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58119D-228E-443A-8F9C-E42A47E4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C51ECD-EF78-410B-A184-6BBBEEEE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each role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B60EFD-6599-4958-BD13-E5791B637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EABB33-58DC-4675-83A4-78DD65A6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636F6E-3AB1-4A68-ACB4-24EC4E78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690EFE-9DB5-4FB0-8174-91A152F3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83E275-A192-4671-B17F-B9D0A97B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6E8FFB7-06CE-4F6C-AC91-602D8B2F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turn</a:t>
            </a:r>
          </a:p>
        </p:txBody>
      </p:sp>
    </p:spTree>
    <p:extLst>
      <p:ext uri="{BB962C8B-B14F-4D97-AF65-F5344CB8AC3E}">
        <p14:creationId xmlns:p14="http://schemas.microsoft.com/office/powerpoint/2010/main" val="1117146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2B746A-2F52-41B3-A9DC-38DC1D12F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29821E-CD5B-44B7-B217-EDCEBA29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7DC14-9064-4EFE-A289-3C60A2AD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5FE606-6119-4F54-B403-DCB1C2F9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884D1-09C6-41DD-8B2E-FA3458420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 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9030D4-8DE2-4351-98C6-BC73BDC7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D43F58-B212-4F44-9422-69E29ACE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BD2FB3-DE50-4E78-B7C5-39A4F238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82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troupe turn a messy rehearsal into a clear story arc?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A73A1B-49EB-4418-8C56-A457703E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4B7F78-6618-48D9-B72B-6C7C7184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542A3C-A28E-4C32-9559-F6F6AD5F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F8D678-B8C1-4785-8933-82CFC526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DD243F-7894-4599-878E-AFBADA1C6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28E432-20FE-4428-B9FA-02C713ABD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5D67F6-199F-4651-9B95-41C4C00C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each role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D279F0-785D-4206-9F3B-2CA17551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C8F568-2049-4FCE-A879-1BA2EF308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F680BD-14A5-45F5-9F07-161C0741A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applause</a:t>
            </a:r>
          </a:p>
        </p:txBody>
      </p:sp>
    </p:spTree>
    <p:extLst>
      <p:ext uri="{BB962C8B-B14F-4D97-AF65-F5344CB8AC3E}">
        <p14:creationId xmlns:p14="http://schemas.microsoft.com/office/powerpoint/2010/main" val="13050114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08E02F-C37E-4ABF-976E-DB1B1B09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246CA9-A7C5-4074-8D7B-CE9948FFD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D3520C-B99C-4DEB-B542-19497D68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67757D-C9C8-4D60-89DE-10DB3E20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21256A-F00F-4CF5-88AE-B15EB17B3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play 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8F5C7E-C1CA-4DFD-B3F1-DF781B91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EEB6E5-FC32-45B5-AF87-0D20F2B1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A4FA5-6F16-474B-8B48-5DF13BE6E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396E0-7709-4A8A-B7B8-1453CF25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6B46C3-DF5B-4891-8294-E1776226B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3534AF-6DD1-4460-A086-CA1F05A7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162E72-1389-4B13-A58E-82E8DB361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C45478-893F-465B-83F1-87A98F2A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92ADD7-76EE-42C6-AE8A-8151C6E3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750288-F9C7-4C28-B999-D33E300D0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B86DE0-B4EF-4D35-8AA6-66F5DEA0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C6D103-603D-476C-86DB-15037D01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7A4CF7-514F-415C-B1F6-FA277829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14307-C72E-413D-B899-8C7C57E7B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each role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9D57EE-6015-44A1-A986-ECC9D37A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644A8F-C3F9-4646-9FC4-BF3E519E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2A0950-9498-40BD-A32F-1911DDDBE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0F91F5-C585-46D6-A409-1A40430D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058CD6-4B33-48D1-984D-7A88EB036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applause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41F675-12A6-4075-A2E5-0C2D3922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017397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9BCB93-DB09-4E13-9524-0138A7E87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A1094-8CFB-4ED5-BCF3-081A5A73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82DDEB-8502-44AC-A515-F20FDC543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each scene until the story earns its final bow.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1CFAA-7375-4108-8C84-3BB40479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7AAF5E-D04B-4B2C-A45B-1E6B65296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A8D3CE-21AC-4B90-9194-3DF10984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3D0E7F-CA34-44BF-A96D-307B6D649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666954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2026-10-01T21:45:57.8730000Z</dcterms:created>
  <dcterms:modified xsi:type="dcterms:W3CDTF">2026-10-01T21:45:57.8730000Z</dcterms:modified>
</coreProperties>
</file>