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7ef954a82548c9" /><Relationship Type="http://schemas.openxmlformats.org/officeDocument/2006/relationships/extended-properties" Target="/docProps/app.xml" Id="R572865f2bc1f4a63" /><Relationship Type="http://schemas.openxmlformats.org/officeDocument/2006/relationships/officeDocument" Target="/ppt/presentation.xml" Id="Ra6558e5ea5c64c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b1ae2f77794980"/>
  </p:sldMasterIdLst>
  <p:notesMasterIdLst>
    <p:notesMasterId xmlns:r="http://schemas.openxmlformats.org/officeDocument/2006/relationships" r:id="R5398ede0a5744e3f"/>
  </p:notesMasterIdLst>
  <p:sldIdLst>
    <p:sldId xmlns:r="http://schemas.openxmlformats.org/officeDocument/2006/relationships" id="256" r:id="R66c652a4e50b45d3"/>
    <p:sldId xmlns:r="http://schemas.openxmlformats.org/officeDocument/2006/relationships" id="257" r:id="R267c4836ded64174"/>
    <p:sldId xmlns:r="http://schemas.openxmlformats.org/officeDocument/2006/relationships" id="258" r:id="Rf27a59c71cf14deb"/>
    <p:sldId xmlns:r="http://schemas.openxmlformats.org/officeDocument/2006/relationships" id="259" r:id="R97195b8cd99c45aa"/>
    <p:sldId xmlns:r="http://schemas.openxmlformats.org/officeDocument/2006/relationships" id="260" r:id="Re29d2810789041e1"/>
    <p:sldId xmlns:r="http://schemas.openxmlformats.org/officeDocument/2006/relationships" id="261" r:id="Rd5aa5cf23ee64d95"/>
    <p:sldId xmlns:r="http://schemas.openxmlformats.org/officeDocument/2006/relationships" id="262" r:id="Re05313c3d93f4066"/>
    <p:sldId xmlns:r="http://schemas.openxmlformats.org/officeDocument/2006/relationships" id="263" r:id="Rbd9fb4d8490c4192"/>
    <p:sldId xmlns:r="http://schemas.openxmlformats.org/officeDocument/2006/relationships" id="264" r:id="R753b3b1a8c264c5e"/>
    <p:sldId xmlns:r="http://schemas.openxmlformats.org/officeDocument/2006/relationships" id="265" r:id="R0e5ee163e4cd42c2"/>
    <p:sldId xmlns:r="http://schemas.openxmlformats.org/officeDocument/2006/relationships" id="266" r:id="R59ce55e363bd42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93dbfa07194198" /><Relationship Type="http://schemas.openxmlformats.org/officeDocument/2006/relationships/slideMaster" Target="/ppt/slideMasters/slideMaster1.xml" Id="R03b1ae2f77794980" /><Relationship Type="http://schemas.openxmlformats.org/officeDocument/2006/relationships/notesMaster" Target="/ppt/notesMasters/notesMaster1.xml" Id="R5398ede0a5744e3f" /><Relationship Type="http://schemas.openxmlformats.org/officeDocument/2006/relationships/presProps" Target="/ppt/presProps.xml" Id="Rb491f933fad84297" /><Relationship Type="http://schemas.openxmlformats.org/officeDocument/2006/relationships/tableStyles" Target="/ppt/tableStyles.xml" Id="Rc3667031f02b4071" /><Relationship Type="http://schemas.openxmlformats.org/officeDocument/2006/relationships/slide" Target="/ppt/slides/slide1.xml" Id="R66c652a4e50b45d3" /><Relationship Type="http://schemas.openxmlformats.org/officeDocument/2006/relationships/slide" Target="/ppt/slides/slide2.xml" Id="R267c4836ded64174" /><Relationship Type="http://schemas.openxmlformats.org/officeDocument/2006/relationships/slide" Target="/ppt/slides/slide3.xml" Id="Rf27a59c71cf14deb" /><Relationship Type="http://schemas.openxmlformats.org/officeDocument/2006/relationships/slide" Target="/ppt/slides/slide4.xml" Id="R97195b8cd99c45aa" /><Relationship Type="http://schemas.openxmlformats.org/officeDocument/2006/relationships/slide" Target="/ppt/slides/slide5.xml" Id="Re29d2810789041e1" /><Relationship Type="http://schemas.openxmlformats.org/officeDocument/2006/relationships/slide" Target="/ppt/slides/slide6.xml" Id="Rd5aa5cf23ee64d95" /><Relationship Type="http://schemas.openxmlformats.org/officeDocument/2006/relationships/slide" Target="/ppt/slides/slide7.xml" Id="Re05313c3d93f4066" /><Relationship Type="http://schemas.openxmlformats.org/officeDocument/2006/relationships/slide" Target="/ppt/slides/slide8.xml" Id="Rbd9fb4d8490c4192" /><Relationship Type="http://schemas.openxmlformats.org/officeDocument/2006/relationships/slide" Target="/ppt/slides/slide9.xml" Id="R753b3b1a8c264c5e" /><Relationship Type="http://schemas.openxmlformats.org/officeDocument/2006/relationships/slide" Target="/ppt/slides/slide10.xml" Id="R0e5ee163e4cd42c2" /><Relationship Type="http://schemas.openxmlformats.org/officeDocument/2006/relationships/slide" Target="/ppt/slides/slide11.xml" Id="R59ce55e363bd42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95833ce3e646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b9059c42334a76" /><Relationship Type="http://schemas.openxmlformats.org/officeDocument/2006/relationships/notesMaster" Target="/ppt/notesMasters/notesMaster1.xml" Id="R597affebf87143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8ce4e34bb74cad" /><Relationship Type="http://schemas.openxmlformats.org/officeDocument/2006/relationships/notesMaster" Target="/ppt/notesMasters/notesMaster1.xml" Id="Rf9e8b135228946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c5407414bd4f88" /><Relationship Type="http://schemas.openxmlformats.org/officeDocument/2006/relationships/notesMaster" Target="/ppt/notesMasters/notesMaster1.xml" Id="R94ede314243548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b0582ac0a84d64" /><Relationship Type="http://schemas.openxmlformats.org/officeDocument/2006/relationships/notesMaster" Target="/ppt/notesMasters/notesMaster1.xml" Id="R91aa62f3d2f649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4ffe93bb4446db" /><Relationship Type="http://schemas.openxmlformats.org/officeDocument/2006/relationships/notesMaster" Target="/ppt/notesMasters/notesMaster1.xml" Id="Rd64ed42e46574e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333ec63292469e" /><Relationship Type="http://schemas.openxmlformats.org/officeDocument/2006/relationships/notesMaster" Target="/ppt/notesMasters/notesMaster1.xml" Id="R05fa7968890445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3801997fb74a40" /><Relationship Type="http://schemas.openxmlformats.org/officeDocument/2006/relationships/notesMaster" Target="/ppt/notesMasters/notesMaster1.xml" Id="R69af447847404c5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2bc9f72f264831" /><Relationship Type="http://schemas.openxmlformats.org/officeDocument/2006/relationships/notesMaster" Target="/ppt/notesMasters/notesMaster1.xml" Id="R1b0362f9ca3d40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33443d6745422a" /><Relationship Type="http://schemas.openxmlformats.org/officeDocument/2006/relationships/notesMaster" Target="/ppt/notesMasters/notesMaster1.xml" Id="R179ab8d9607a4f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a6688677d44729" /><Relationship Type="http://schemas.openxmlformats.org/officeDocument/2006/relationships/notesMaster" Target="/ppt/notesMasters/notesMaster1.xml" Id="Ra5b5a4ea82e74d5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82310c5e714b60" /><Relationship Type="http://schemas.openxmlformats.org/officeDocument/2006/relationships/notesMaster" Target="/ppt/notesMasters/notesMaster1.xml" Id="R63f16d575ec54a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657dd27ae544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d7efc9c14004b94" /><Relationship Type="http://schemas.openxmlformats.org/officeDocument/2006/relationships/slideLayout" Target="/ppt/slideLayouts/slideLayout1.xml" Id="R25ac2028c9994c1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ac2028c9994c1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90929e96ba4297" /><Relationship Type="http://schemas.openxmlformats.org/officeDocument/2006/relationships/image" Target="/ppt/media/image.png" Id="Rde71d96848b441fa" /><Relationship Type="http://schemas.openxmlformats.org/officeDocument/2006/relationships/notesSlide" Target="/ppt/notesSlides/notesSlide1.xml" Id="Rd648b0a9dd684d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b448874664e9e" /><Relationship Type="http://schemas.openxmlformats.org/officeDocument/2006/relationships/notesSlide" Target="/ppt/notesSlides/notesSlide2.xml" Id="Re65e40cb1f1b4b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111d4e6294470" /><Relationship Type="http://schemas.openxmlformats.org/officeDocument/2006/relationships/notesSlide" Target="/ppt/notesSlides/notesSlide3.xml" Id="Rf5123c46747841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daff8d66444ad0" /><Relationship Type="http://schemas.openxmlformats.org/officeDocument/2006/relationships/notesSlide" Target="/ppt/notesSlides/notesSlide4.xml" Id="R387c4862c36b4f4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3abb7f6979445c" /><Relationship Type="http://schemas.openxmlformats.org/officeDocument/2006/relationships/notesSlide" Target="/ppt/notesSlides/notesSlide5.xml" Id="R2b2f11d192be4d0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76d4aad25f4b51" /><Relationship Type="http://schemas.openxmlformats.org/officeDocument/2006/relationships/notesSlide" Target="/ppt/notesSlides/notesSlide6.xml" Id="R873673823ab3468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5859655eaf427c" /><Relationship Type="http://schemas.openxmlformats.org/officeDocument/2006/relationships/notesSlide" Target="/ppt/notesSlides/notesSlide7.xml" Id="Reedae11adf4b4d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498f22c204a38" /><Relationship Type="http://schemas.openxmlformats.org/officeDocument/2006/relationships/notesSlide" Target="/ppt/notesSlides/notesSlide8.xml" Id="Rccaec116515e42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57affa8984a8b" /><Relationship Type="http://schemas.openxmlformats.org/officeDocument/2006/relationships/notesSlide" Target="/ppt/notesSlides/notesSlide9.xml" Id="Rf989e418caeb45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64d17119441e1" /><Relationship Type="http://schemas.openxmlformats.org/officeDocument/2006/relationships/notesSlide" Target="/ppt/notesSlides/notesSlide10.xml" Id="R8d585f25702946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b4523e3a434495" /><Relationship Type="http://schemas.openxmlformats.org/officeDocument/2006/relationships/notesSlide" Target="/ppt/notesSlides/notesSlide11.xml" Id="R1c7262c26f104f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A03473-3F38-41B4-8B1F-87BD77578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92DAB-5BC1-4B21-8F11-82F73E89E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E007A6-0BED-4FFD-B231-2F5D88D9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Playground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D1078C-A9ED-448F-B82E-43CE44BCC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turns a rainy-day recess into a guided obstacle course for kindergarteners.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1FE06B-751C-4F35-881B-3C0C6B0AF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3E614-BC18-48DC-9570-540505E5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F13138-44C4-44C7-A3C4-3E8FE0B8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946428-DABB-4D9C-A0E5-A07CB0A8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71d96848b441f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786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60E86C-0D89-4167-BE1B-DA5B65C3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AECB05-8525-46F2-9368-D417971D0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6D9D6E-C295-4BE5-B29D-171F0C4D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4F19F4-2A8C-4FD4-8C6D-34F21628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DE1B2A-9C49-4CC5-9628-B2D797E5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0EB2A-7286-4384-B724-41FDBF70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2370D-29AD-4E44-9CF8-25D5DA3D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28D666-76D0-428A-A54C-1EED3E2F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A5C31F-B90F-485F-849D-9F2154AC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safety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EB60D3-A1C7-4935-8358-0DA311886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8D22ED-213F-4D82-91E7-E551D14F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D8FEF1-F1BC-4F47-AA0C-580DA849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 Stations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705CC8-2796-4ABA-AD1A-A760E996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with movement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FD1946-FE07-4BE8-8442-CC8082F40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D1C1C9-2C9C-4FEB-9C27-781D7B5AC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85B5D7-005C-4FB7-B34D-1A48324E6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Materials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0B832F-0EB8-4441-9394-305E1318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E48947-BB7E-402A-A41D-EADDF329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6D297F-A3B3-4023-BC31-71308974F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3D9268-213E-4A35-B95F-72174B91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E97F52-3033-4B80-97D4-04A616DD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Rotate in small groups</a:t>
            </a:r>
          </a:p>
        </p:txBody>
      </p:sp>
    </p:spTree>
    <p:extLst>
      <p:ext uri="{BB962C8B-B14F-4D97-AF65-F5344CB8AC3E}">
        <p14:creationId xmlns:p14="http://schemas.microsoft.com/office/powerpoint/2010/main" val="3584950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5811FA-E334-40B0-AAED-5487AE866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A9EC95-7836-42AC-A5BF-B2C60EE5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026E16-0131-44B7-AA32-D21067CB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2CAB5-FC60-4858-820C-613CD22C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EF2B5C-4C8C-4757-9AE8-66548E65D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playful lesson plan for active, safe learning outdoors.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6776B-7B6B-4595-8E72-B1F59613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91F110-32CA-44B3-B59F-E20071C3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476231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443E59-738B-4684-AE33-6B80B615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FC0187-FD1E-41DB-8993-7F58A4BE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2708EB-E31F-4CAF-9F31-64794D5E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17B337-EE0D-4F25-97FA-712DEABD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0F264-91F0-4AF7-8319-174691F2C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playground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B7870-D686-4CD8-A0EA-81D63C74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110D82-59EF-498D-B600-5AF6D3F8D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81BB3-F8D8-40E1-A5F4-A35DC8D1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AFA382-9CC0-448A-B8FD-6C9C6049D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9A8F06-ADF2-48A7-A5EB-AC76446EB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A2BA22-E7E5-4B40-A988-68FC94ED2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D1F93-1AEF-4F38-AF79-65FCC15FB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1CF68B-4903-4F7E-9758-EC51594E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D46D33-D0E5-4EDB-AED8-AA2C1641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playful lesson plan for active, safe 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DD5731-CE47-464B-B341-4D5F3B5F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480767-C8AB-4F0D-A087-EEED72D9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673F0E-3476-4E87-8BAD-E7BFCD55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3B38BD-E2C4-46C6-B302-B0B3F426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115E1A-8B47-43AB-9F4E-A06BEE93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Wrap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5BA84C-CA6E-4ED8-943F-A33F423A9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226897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4E0621-37E9-4C0D-BC11-940544B98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67D75-55D4-47B8-829D-D30B02AE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ACA1A2-5552-47B3-ACB3-16BBE93B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8954F-CDFB-46B7-B30C-B9AEDB45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14799-0C5E-4A77-9FFC-F88EA769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FAA03-8202-4A86-BD3A-36F68DBA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A3671-6267-4779-9A40-5E59C0AB9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1AA6F6-0178-4D8E-AB13-D6BEDC85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6D2F2B-1D99-408D-B3E5-08063A3C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safety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3EC324-9A16-4F19-88B8-78D7EA2C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78BD5E-4C79-4917-8AF6-E5DB8955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60C6B-F52F-461F-87B8-1B1113DE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A41412-3ED4-4975-884C-55654D0E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 up with movement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D0233F-DBE2-4C9F-ABC7-C7644701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67FF52-E2A8-44AA-AB6A-AE6D5286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50C91D-8D9D-4B65-8DF1-6E027519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0F6AC8-EA43-4862-B0B6-FE1682556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003EF7-D899-472D-A305-6CADBDDBC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3CBD13-D96C-43B0-A75B-5AF55862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AD17D5-52EE-4151-8DC9-B0BBF66B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CA69FE-06E2-474C-8C97-7EC4C060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Rotate in small groups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C49599-29C6-4DEF-9F27-890AD3890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C20B3E-2EEA-4522-AA88-86943DDE5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0C8B33-71B4-4FFA-8729-5894FFC5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7A0B2B-6C75-43FC-B198-7F7CA265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4476BE-4C66-445F-8D86-65CF2E56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678233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16F576-B4FF-401D-A810-7794F336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2888E-02A9-42A7-BFBD-872AE884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57346-83F4-41B4-AA63-3BBFD695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D7A51D-E53C-48DE-ABB6-D21FA939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BD2D2F-51D8-4206-8241-EF707CA46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25ED6-B845-415C-AECD-A3C073FF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C3B4E6-0E5D-483B-AC16-57208877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DAD2D1-D1D2-4615-96A0-49F68D88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D5B75D-40A0-4775-998D-D4A4F753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8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Children drift between stations without clear directions.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FB34C5-09E8-4EEF-8BC8-95ED4879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4B5226-C0C3-418B-BC91-43233B0B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3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 spend too long explaining each activity.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07CEF-3726-47B6-95AD-7D3694B0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180AC9-DC2A-4B2A-83FC-26DA3E4C1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Cleanup feels rushed and disorganized.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977214-0CB4-4100-B5C4-843FCE3A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BB9D17-78CF-4637-BCE8-1B7DA6ED7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9D1B4E-DB86-423B-8092-2AC67573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8A53CB-807B-45A2-A7E4-120993DE2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7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move through each station with confidence.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386F50-6610-4D24-881D-44CA037A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409666-DBB6-4005-9195-8061B846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Instructions stay short, visual, and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258CDA-0395-4450-ADE4-7E40CC0E3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3872BB-0C4B-4A82-BDD3-A25C11354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ends with a calm, tidy reset.</a:t>
            </a:r>
          </a:p>
        </p:txBody>
      </p:sp>
    </p:spTree>
    <p:extLst>
      <p:ext uri="{BB962C8B-B14F-4D97-AF65-F5344CB8AC3E}">
        <p14:creationId xmlns:p14="http://schemas.microsoft.com/office/powerpoint/2010/main" val="3664576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EA4A2C-9498-49D3-8879-A603C9A2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146E4B-649E-48BC-B50A-B80BF7BD1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1729C-2116-40C2-A52E-A9AF5C65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04E208-C175-4D43-BF64-F648535C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69FBB-463E-4C40-972D-0BECB308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63D6EA-E093-4791-8E2A-348CECE5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CFDD4-B95E-4FA1-8CBD-20503F53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2F6C00-293A-4CFB-9985-69DA5B95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5F6472-F1DF-416F-B8D2-F973A7D6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KINDERGARTEN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223C02-C673-4BAA-BC25-F6BDA76D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simple, ready-to-run plan for active play with clear classroom structure.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A61573-7B22-4933-B408-8C7DDCBAB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ECC020-64C2-4BB5-863E-AFF65C125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5AF040-9005-4446-9B7C-43E90A6E1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15B906-F900-4983-82FE-90662D83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AFTER-SCHOOL STAFF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DD16FE-7507-4EFD-9A00-CCE33E42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flexible activity outline that keeps children engaged and moving safely.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E44ED3-E391-4AC2-9165-B82A90D93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76E32D-7445-44FE-858E-014D775C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1592FE-6DF2-4EFD-B467-2A41CD4BA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9018CC-EAFE-42D1-8188-ED705F132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SCHOOL COORDINATORS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030F28-0D5D-4111-94E3-D1A36601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clean way to present lesson flow, materials, and supervision notes.</a:t>
            </a:r>
          </a:p>
        </p:txBody>
      </p:sp>
    </p:spTree>
    <p:extLst>
      <p:ext uri="{BB962C8B-B14F-4D97-AF65-F5344CB8AC3E}">
        <p14:creationId xmlns:p14="http://schemas.microsoft.com/office/powerpoint/2010/main" val="12988951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7FBA28-54B7-4587-83AA-0F0AAD17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27F1F-979D-4EAF-B0BA-A21732D4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E2D468-F281-43A7-AC17-AEAB37376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B949F8-6F77-4A4E-A771-0F51FA79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994EF-6C29-4BC4-B84F-1D234EFFE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A43C8-4D3A-4E07-8F9C-A753E537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2F27D-9AA3-4A82-91B5-F01CFBB0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B9C7D-619C-431F-80BC-4CE7C1B7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81DECE-ECA7-4B52-BEB1-3F970193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58F27E-2D5A-40AD-B757-1FA1EFC3C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C33A75-CF03-4686-9C5F-378D7AC1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safety rules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45EFC0-AD7C-4C90-AA2E-282963C9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D755EA-5FD6-4C16-95F8-C04BB661A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16D00C-4B48-46E0-93D4-E2F33F230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A4C8B3-E7C3-4F38-BCE1-9699BAA0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BD3C83-758C-4664-94BE-E1515813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7952CD-344A-4E71-8DB1-93A2DFD1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67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 up with movement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B46FD6-0A68-4B14-AAAE-ADB3DB72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C89ABA-DAA7-4A41-AAD5-86C9D0046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551F5B-28DF-4E72-905B-4BBB9478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F0FB63-7FEA-4FB4-B478-063084A2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1C7B74-1E08-4D87-B634-F7B445A19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C33E4D-2274-46D3-AC58-FFDB4813C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AC4745-05A0-45D8-BBA1-250CB6D8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6C393E-C4BA-453B-9835-BEAA31E6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40D934-3AD1-4C71-A520-2C63C5B02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9CBAF8-1D81-453C-95CC-36BA2DE5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1BA7D2-35BE-4591-8E09-373C1B7A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008DC43-F6D7-4150-98B8-399CDE12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Rotate in small groups</a:t>
            </a:r>
          </a:p>
        </p:txBody>
      </p:sp>
    </p:spTree>
    <p:extLst>
      <p:ext uri="{BB962C8B-B14F-4D97-AF65-F5344CB8AC3E}">
        <p14:creationId xmlns:p14="http://schemas.microsoft.com/office/powerpoint/2010/main" val="2080347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FDD6A-47AD-4323-85B8-8CECDC4C9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D5E9A7-20A1-4E9E-8444-AE027C8E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7045E0-4DDE-41BC-98B6-B4B1393C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9F51B-E201-424E-B11F-7462978F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430C70-CD0E-4E95-B311-6F1CC5FAB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4E7F1-C577-4509-A271-70311AFB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E969B-9835-45BD-9263-07AB62897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2CD36-FF4E-41CE-87FE-BBDA81ED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guide a playful lesson that keeps kindergarteners active, safe, and focused?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BAEEBE-6E6A-46F6-A85E-1D2C156C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7FA93D-D8DD-4E7B-AC8A-977749EE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892BAF-2A3C-41CA-A453-69DAB22E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9207B7-9460-41E4-AA62-6A2EE4D7C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Warm up with movement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D6A07-2ACA-4C46-8FA2-1BD08140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F0C24-41C1-49A0-BDFB-0CBB23C79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37E6E1-9917-4548-A8CD-D77952A5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CF7BEC-D213-401B-B80F-D311926F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C148A1-8812-4E53-BFC0-DF2B8358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80F08E-7A7F-4E0F-B300-AE49A902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16466824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163BF0-E1F4-416B-BB5F-393D4938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7C97F-9D9C-40C7-9D82-0DD2D8F2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126CDC-3450-4302-984D-87C63AC5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E2EB63-9205-4658-B709-3D3E5EBE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5FF84-05F9-4E97-8C68-4493D6078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C57E3D-DD6F-44B5-BE9C-DA539DA1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8B5C4-EE1A-4548-A457-DA6B464CE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E49235-7C9F-4275-A01F-037444BA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17F9B8-7EFB-4DE9-A77A-05C3F2EB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safety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039ED6-D8A5-42FF-A09A-B842410F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0C803C-E584-4E49-A34D-B7C6DEB7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04134-74F8-4151-BECF-C09C4C9D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BDE6F8-F07F-484B-A60B-299F69BC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E02256-6953-4C70-AE46-68D201DF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 up with movement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17D4E0-56D0-4054-8CCF-CB660403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6E7A53-B913-4ACC-AD11-A675B574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601990-5F6C-409A-A77B-C84DA160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C05723-3D88-4371-90AC-C396710E1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499B31-FBF3-4F91-9651-553DB354B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each station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ACCF71-30C4-44D1-B93E-6EED66E1C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86AB91-73BB-448D-A94E-959B3A6E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05B9EB-5890-4358-85A3-98A927D7D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442553-81E5-43D7-98A4-E2349AB2C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BE509A-C15E-41A9-A425-D1F0F52E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DF3BDA-1D56-44A5-804F-0DBC4AF7E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269930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52D92E-0CE8-4E0C-A769-447D78C48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48CF84-0BD9-48F2-9661-304BC403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B0370E-EE53-4235-86E2-8CF6FADD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that keeps play purposeful.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BEB8C8-2685-44EE-A51C-69AC0AFD7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62214A-C692-4582-B367-D8499B287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744BF6-C48D-4F6B-8BAD-01109684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A1C463-DACE-4E03-A24D-85F8D385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985991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2026-10-01T08:41:17.7930000Z</dcterms:created>
  <dcterms:modified xsi:type="dcterms:W3CDTF">2026-10-01T08:41:17.7930000Z</dcterms:modified>
</coreProperties>
</file>