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88196b30b944e2" /><Relationship Type="http://schemas.openxmlformats.org/officeDocument/2006/relationships/extended-properties" Target="/docProps/app.xml" Id="R7bb8fd49a33a4c99" /><Relationship Type="http://schemas.openxmlformats.org/officeDocument/2006/relationships/officeDocument" Target="/ppt/presentation.xml" Id="Re3efb4bed23d4f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34611931214fb8"/>
  </p:sldMasterIdLst>
  <p:notesMasterIdLst>
    <p:notesMasterId xmlns:r="http://schemas.openxmlformats.org/officeDocument/2006/relationships" r:id="Rc55101de80fa4997"/>
  </p:notesMasterIdLst>
  <p:sldIdLst>
    <p:sldId xmlns:r="http://schemas.openxmlformats.org/officeDocument/2006/relationships" id="256" r:id="R4baf9545949b4017"/>
    <p:sldId xmlns:r="http://schemas.openxmlformats.org/officeDocument/2006/relationships" id="257" r:id="R872109b94dbf4efb"/>
    <p:sldId xmlns:r="http://schemas.openxmlformats.org/officeDocument/2006/relationships" id="258" r:id="Rf7b439ed85d449a8"/>
    <p:sldId xmlns:r="http://schemas.openxmlformats.org/officeDocument/2006/relationships" id="259" r:id="R65143653043c4372"/>
    <p:sldId xmlns:r="http://schemas.openxmlformats.org/officeDocument/2006/relationships" id="260" r:id="R8c14332512f5441b"/>
    <p:sldId xmlns:r="http://schemas.openxmlformats.org/officeDocument/2006/relationships" id="261" r:id="R348482cf781f4858"/>
    <p:sldId xmlns:r="http://schemas.openxmlformats.org/officeDocument/2006/relationships" id="262" r:id="Rbcf4d2e845b44bb4"/>
    <p:sldId xmlns:r="http://schemas.openxmlformats.org/officeDocument/2006/relationships" id="263" r:id="R93b884bfe6924e97"/>
    <p:sldId xmlns:r="http://schemas.openxmlformats.org/officeDocument/2006/relationships" id="264" r:id="Re85268c6151744b1"/>
    <p:sldId xmlns:r="http://schemas.openxmlformats.org/officeDocument/2006/relationships" id="265" r:id="R407f321b4b6d4d5d"/>
    <p:sldId xmlns:r="http://schemas.openxmlformats.org/officeDocument/2006/relationships" id="266" r:id="Rc2b6ea49b4cf4f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8249a53ce34de6" /><Relationship Type="http://schemas.openxmlformats.org/officeDocument/2006/relationships/slideMaster" Target="/ppt/slideMasters/slideMaster1.xml" Id="Rb134611931214fb8" /><Relationship Type="http://schemas.openxmlformats.org/officeDocument/2006/relationships/notesMaster" Target="/ppt/notesMasters/notesMaster1.xml" Id="Rc55101de80fa4997" /><Relationship Type="http://schemas.openxmlformats.org/officeDocument/2006/relationships/presProps" Target="/ppt/presProps.xml" Id="R9a66024aae574da3" /><Relationship Type="http://schemas.openxmlformats.org/officeDocument/2006/relationships/tableStyles" Target="/ppt/tableStyles.xml" Id="Rf0bca2e2900a42d7" /><Relationship Type="http://schemas.openxmlformats.org/officeDocument/2006/relationships/slide" Target="/ppt/slides/slide1.xml" Id="R4baf9545949b4017" /><Relationship Type="http://schemas.openxmlformats.org/officeDocument/2006/relationships/slide" Target="/ppt/slides/slide2.xml" Id="R872109b94dbf4efb" /><Relationship Type="http://schemas.openxmlformats.org/officeDocument/2006/relationships/slide" Target="/ppt/slides/slide3.xml" Id="Rf7b439ed85d449a8" /><Relationship Type="http://schemas.openxmlformats.org/officeDocument/2006/relationships/slide" Target="/ppt/slides/slide4.xml" Id="R65143653043c4372" /><Relationship Type="http://schemas.openxmlformats.org/officeDocument/2006/relationships/slide" Target="/ppt/slides/slide5.xml" Id="R8c14332512f5441b" /><Relationship Type="http://schemas.openxmlformats.org/officeDocument/2006/relationships/slide" Target="/ppt/slides/slide6.xml" Id="R348482cf781f4858" /><Relationship Type="http://schemas.openxmlformats.org/officeDocument/2006/relationships/slide" Target="/ppt/slides/slide7.xml" Id="Rbcf4d2e845b44bb4" /><Relationship Type="http://schemas.openxmlformats.org/officeDocument/2006/relationships/slide" Target="/ppt/slides/slide8.xml" Id="R93b884bfe6924e97" /><Relationship Type="http://schemas.openxmlformats.org/officeDocument/2006/relationships/slide" Target="/ppt/slides/slide9.xml" Id="Re85268c6151744b1" /><Relationship Type="http://schemas.openxmlformats.org/officeDocument/2006/relationships/slide" Target="/ppt/slides/slide10.xml" Id="R407f321b4b6d4d5d" /><Relationship Type="http://schemas.openxmlformats.org/officeDocument/2006/relationships/slide" Target="/ppt/slides/slide11.xml" Id="Rc2b6ea49b4cf4f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1c78c38f374d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b7f82a93764644" /><Relationship Type="http://schemas.openxmlformats.org/officeDocument/2006/relationships/notesMaster" Target="/ppt/notesMasters/notesMaster1.xml" Id="Rf0cb07f2060f4a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981a8d25704686" /><Relationship Type="http://schemas.openxmlformats.org/officeDocument/2006/relationships/notesMaster" Target="/ppt/notesMasters/notesMaster1.xml" Id="Rcad5e29e7d4c4b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eeb6c52ce647a3" /><Relationship Type="http://schemas.openxmlformats.org/officeDocument/2006/relationships/notesMaster" Target="/ppt/notesMasters/notesMaster1.xml" Id="R89ab73ab860241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cc4b17da2a49b3" /><Relationship Type="http://schemas.openxmlformats.org/officeDocument/2006/relationships/notesMaster" Target="/ppt/notesMasters/notesMaster1.xml" Id="R05c73db86d7545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f321080ac64087" /><Relationship Type="http://schemas.openxmlformats.org/officeDocument/2006/relationships/notesMaster" Target="/ppt/notesMasters/notesMaster1.xml" Id="Rce42973c629e41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0d4e984f2745c2" /><Relationship Type="http://schemas.openxmlformats.org/officeDocument/2006/relationships/notesMaster" Target="/ppt/notesMasters/notesMaster1.xml" Id="Rbd8844b82caa47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16241739034f0f" /><Relationship Type="http://schemas.openxmlformats.org/officeDocument/2006/relationships/notesMaster" Target="/ppt/notesMasters/notesMaster1.xml" Id="R872b88d9e5d746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d2dc135b41443f" /><Relationship Type="http://schemas.openxmlformats.org/officeDocument/2006/relationships/notesMaster" Target="/ppt/notesMasters/notesMaster1.xml" Id="R3086ff70725246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eb34329a6e4230" /><Relationship Type="http://schemas.openxmlformats.org/officeDocument/2006/relationships/notesMaster" Target="/ppt/notesMasters/notesMaster1.xml" Id="R1d5601bb703e417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6c1b035ffe47ab" /><Relationship Type="http://schemas.openxmlformats.org/officeDocument/2006/relationships/notesMaster" Target="/ppt/notesMasters/notesMaster1.xml" Id="R83e9e0a2894e48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d17bc6043d423e" /><Relationship Type="http://schemas.openxmlformats.org/officeDocument/2006/relationships/notesMaster" Target="/ppt/notesMasters/notesMaster1.xml" Id="R551e813c9d8744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421f6e611c47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cf615a4bcb4b2e" /><Relationship Type="http://schemas.openxmlformats.org/officeDocument/2006/relationships/slideLayout" Target="/ppt/slideLayouts/slideLayout1.xml" Id="Re5234039d2f74b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234039d2f74b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f1485b2c724338" /><Relationship Type="http://schemas.openxmlformats.org/officeDocument/2006/relationships/image" Target="/ppt/media/image.png" Id="R7928a678e0de4ba3" /><Relationship Type="http://schemas.openxmlformats.org/officeDocument/2006/relationships/notesSlide" Target="/ppt/notesSlides/notesSlide1.xml" Id="R5ad6a658ef044e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c137e6da745a8" /><Relationship Type="http://schemas.openxmlformats.org/officeDocument/2006/relationships/notesSlide" Target="/ppt/notesSlides/notesSlide2.xml" Id="Racf167b248a64c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5aec3c18174b16" /><Relationship Type="http://schemas.openxmlformats.org/officeDocument/2006/relationships/notesSlide" Target="/ppt/notesSlides/notesSlide3.xml" Id="R09f818e79e4643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d0e5dd5e54b04" /><Relationship Type="http://schemas.openxmlformats.org/officeDocument/2006/relationships/notesSlide" Target="/ppt/notesSlides/notesSlide4.xml" Id="R10d92ffd1e284c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743c1ae3d4939" /><Relationship Type="http://schemas.openxmlformats.org/officeDocument/2006/relationships/notesSlide" Target="/ppt/notesSlides/notesSlide5.xml" Id="Re9ccb8cde2294d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e2858b4334ede" /><Relationship Type="http://schemas.openxmlformats.org/officeDocument/2006/relationships/notesSlide" Target="/ppt/notesSlides/notesSlide6.xml" Id="R0c9cdcaea4e346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8198521504ae0" /><Relationship Type="http://schemas.openxmlformats.org/officeDocument/2006/relationships/notesSlide" Target="/ppt/notesSlides/notesSlide7.xml" Id="R88a5c77a639b41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754eadbaa475f" /><Relationship Type="http://schemas.openxmlformats.org/officeDocument/2006/relationships/notesSlide" Target="/ppt/notesSlides/notesSlide8.xml" Id="R2773e62bb6ef40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e4835823974c04" /><Relationship Type="http://schemas.openxmlformats.org/officeDocument/2006/relationships/notesSlide" Target="/ppt/notesSlides/notesSlide9.xml" Id="R4975b5244ea249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e56a6d7e34a1c" /><Relationship Type="http://schemas.openxmlformats.org/officeDocument/2006/relationships/notesSlide" Target="/ppt/notesSlides/notesSlide10.xml" Id="Rfcc0f0724fa346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651a83f14c4c53" /><Relationship Type="http://schemas.openxmlformats.org/officeDocument/2006/relationships/notesSlide" Target="/ppt/notesSlides/notesSlide11.xml" Id="Rf7f0b39ef71845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71EB4-3EC3-4C6D-92FB-030FD91A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80D1C-3B33-4049-BD26-08CF6173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7BECAC-B695-4EED-930A-E191FA86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Playground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4C48D-15F5-4904-9213-70DDDA11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playground plan turns a vacant lot into a safe, lively community space.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E1AFE7-6E47-4437-9317-3209BF99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F3B78-7130-4BBA-BB8C-1DBE2713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32661-40BD-47B4-988D-45FCAF82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F3F90-F362-4876-97D6-E3092080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28a678e0de4ba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499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043DFE-8971-4F81-A198-06DB17DE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53EC7-DFEF-4477-890C-5F25E262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51770-BFD6-429D-B187-453663F6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E1505-452B-407B-AD89-02A95FB3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13F0B2-60A3-4DF2-B43D-5C5379B4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29206-9266-4D3E-ACE3-C6F780AA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F05B2-0B6E-4411-BCA8-8A2969D5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B59CD-1D7D-478D-8DBE-7C9303CD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Site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F5FAF-967C-4DDA-9931-1AF34E51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Survey the site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FF1A7-B542-4A36-B209-F0AA270B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6FE5A2-9A68-4718-B9B5-6B9A168D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EB7E0B-6913-46CE-B54F-48F80F9E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87DF0E-67AD-4C73-A714-06286B13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play zones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54CD0-8210-4500-8688-D06FEB96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938C05-2706-4B2C-9B5B-345E0478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642DA7-74B1-4B88-9AF0-70A8A22E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Day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E0BA2-F989-498E-93BB-3D81C10C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safe materials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4EEE0F-1302-4D0F-BCFC-73ED70DF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A06A31-C7EA-4BD9-887C-0082D348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9946D-8110-49BB-B70D-380440B6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Community Use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468D24-9E2C-4408-AC39-461C9B49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with volunteers</a:t>
            </a:r>
          </a:p>
        </p:txBody>
      </p:sp>
    </p:spTree>
    <p:extLst>
      <p:ext uri="{BB962C8B-B14F-4D97-AF65-F5344CB8AC3E}">
        <p14:creationId xmlns:p14="http://schemas.microsoft.com/office/powerpoint/2010/main" val="12466996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C5F16F-916A-4B96-9047-51618CE1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6A9E0-6EEE-4EB5-AF10-D1E62306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C4206-4C2A-45CA-9A88-E7DBEBDB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711E4E-2CCE-4E82-B388-00F86D07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7A6036-0949-47F7-A396-8A182528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local team builds a better play space.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22B67-CEA1-4CB3-AE94-23576599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23C27-9375-4231-B332-C74C5410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962367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4DD292-DD58-47E8-92BC-6222A987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79120-3A1A-427D-88FB-AADE7D4B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4737AF-FC63-402C-8BFB-71B34C7C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9020E-D750-44F7-8A6C-7E3AFD88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3DA21D-7FBB-4AFC-8018-0FBADDD7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playground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81632C-024A-49B7-BFF4-ECAD15EA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7AC35-AB5D-4C81-ADF9-EB17BDDF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02D66-66D1-45CE-869A-23174EF5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0D47C9-2860-45E4-B366-5265FA11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FBC7B2-ADC2-4AE7-BD70-C48C1F73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9E134F-B44D-4649-854B-E6326460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5FC3C9-ED2F-461B-9ECD-D1224EBC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E7340-1196-46D0-AC40-13C8BAC2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5CF8B-AAA8-4D91-A53C-C2047C74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local team builds a better pla…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011478-B097-49FF-A209-757D10E0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70953-AC56-4DDD-8278-C618C586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6ACB7-1D5F-4546-B0B7-BC59FCEA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2F5C9C-6F7F-4896-A71D-3FF725D8D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94852-BEE2-4B9A-9332-FA6CEB47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Open and gather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5B872-B689-4111-AD56-044BC6F4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090922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20BA3B-6F13-4043-9721-2444519C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9113E-C399-47FB-8947-F3A276BB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26977-EE3E-4364-A070-4A1B32F9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E2412-1A41-4387-86ED-1586FA07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84E81D-F5DD-4E4B-9096-779953ED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F37D2-C30D-49D9-927F-75E61995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EBBC5-B6DE-4AD3-87DE-B96EA542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78C50-0C35-4A10-ACE8-3DD2F2DE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D1E64-33E6-4BD4-9180-CDA54C8D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Survey the site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7E0A62-15EC-4E8E-B8A9-4E897C89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018A3E-D0C8-4C93-BC3A-4EF36B7E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0B6A28-C375-44F6-A1AA-4BE06165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43CE2-4C73-4D43-9EC1-B7D05F31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play zones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47AD4D-FD62-4FCB-B3DA-5F16D955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9349C1-DE15-497E-989E-30C34AD8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9ADFF-8271-44B5-AC9B-98F381B8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0C976-1CE7-4D98-BC2A-F28051D5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safe materials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4067BD-137F-4C6B-90CE-6ECF4E1C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AC0035-6374-4A66-A7C3-FF805EF1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21620B-2512-4F9D-BBFD-5C830E13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08F86D-31CE-4B39-9E39-A81518C7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with volunteers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F10179-56D5-48AC-975C-FC83BD83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C48B66-EAA9-4F0A-A98A-AD4DCC73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C44E6F-7866-43DB-9BD3-E9525157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92F5BE-70D1-4F15-A3DA-F24E496B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and gather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1F3F98-DB78-46DC-9716-299A43F5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07544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E05256-149D-4F38-89C5-C75A1815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198BA-837A-44E3-930C-974668D2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12307D-0FAC-4613-925E-455C7BE8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3A78BC-675D-41C0-AE72-98AD9E78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177A9-82D1-46F0-B198-3F27D122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43CAEB-30C5-47BB-843B-522160E3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52033-1A47-4891-9895-4F77BEEF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3B486-62E6-4E49-A21C-AD5F9D29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70BB5-D1C3-45D1-AEEE-57B32404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lot is empty and fenced off.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32335-9663-4B2F-85FD-7A9279DD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B35703-CA9F-4515-B926-772BFFF2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Parents worry about rough surfaces and poor sightlines.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F2476-F29A-48C9-8B82-D1BD9B14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8F227-0EF8-4B1C-AAA7-00ABC939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plan feels scattered across notes and sketches.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7405C-7E01-414D-8CE3-641F773D5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3BCB5E-B46B-46DA-BA09-D02012CF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50F253-35C1-4B4E-8056-4ABC5B8B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D2C5CA-0C36-4BE9-B365-EC345409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layout is organized into clear play areas.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9B2651-C079-4E34-B05B-433606AF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5A249-DB56-4C34-A051-465E8CD4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Safety choices are easy to explain to stakeholders.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C74B86-1FD1-4280-A2AF-8232378A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EC2081-9DDE-4BCA-8385-A8294158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project story feels ready for a public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329989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2B9F45-8922-4A10-90CF-7533D577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34412B-729F-4FD8-8C28-3A26F91D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8CB0E-9826-4025-A0E9-62993D354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56DC04-E755-4582-AE47-24A21D33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5F20D-7C22-4E9A-98CD-E3AD3C93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7D9CD-BF5A-40A9-8A8A-0F0F76FD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99D75-3ADD-4BA1-925E-DBF5017C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780D2B-6646-499B-AC03-FD12EBFB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811AF0-2476-4143-98CC-E5D9D2DB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CITY PLANNERS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A38CD0-A175-4213-91AA-9592BF25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small public-space project from idea to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8F7894-34DF-450C-9070-F79A4ECA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FC0D4B-BA2B-46E3-81B5-A501A2EC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CEB6F-9C69-4A47-BC2F-28A5FCFC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05A4C-A79C-4C0F-802A-54C031A4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8626C-C980-47BE-B434-87A00318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for showing how students and parents shaped the playground.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B5AD4C-CA6C-4BD1-B87E-907E1218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05B516-517C-48B6-A036-F4E32189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D50F3-4558-48E4-838B-509F912C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E59753-A1B1-47CE-8689-EE3841ED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NONPROFIT STAFF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2AB286-3842-4F62-8408-CAF29996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to explain a community build and invite support.</a:t>
            </a:r>
          </a:p>
        </p:txBody>
      </p:sp>
    </p:spTree>
    <p:extLst>
      <p:ext uri="{BB962C8B-B14F-4D97-AF65-F5344CB8AC3E}">
        <p14:creationId xmlns:p14="http://schemas.microsoft.com/office/powerpoint/2010/main" val="1560448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DA7999-A249-4661-86C3-17E1F80B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027E19-2554-4AD7-887A-239FDDB8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C6D17-AE29-40B0-BFF4-1CE574BD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4131CD-F98A-4EE3-9EE8-6616AF1D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71389-0BF5-4922-978F-006FBAF1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E4FCB-7C9A-4D69-9439-EB93E319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90E27-42E2-43CF-8049-37FD300A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A09DC1-D5C0-4C60-B308-762E9D0E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B61B9-A2D8-4D84-B39E-2C06410E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48E13-FD66-4DB0-AAB1-B484339A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27D1D-2DF9-4CC2-BC5F-A728DD30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Survey the site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688529-027B-4783-9B76-E403DCFA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3C62F-1ABA-42C3-B0E1-92197382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A0C08B-FA90-4899-95C0-2025FE9A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1C142-6D21-4E2A-80ED-0CE00D8A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1C720-39D8-4A3C-B9E3-729011CD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858683-CA40-49D0-B112-CAC10BF5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play zones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BA3BA8-CBB7-4860-8568-D084B931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DE5497-C313-4CF0-AE6D-80EB70C6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15B781-6B1C-430F-A200-A7C9C054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DD50AF-E23C-4624-84D8-91DE3AE1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9DC004-BDA3-47C5-BA1D-1F46DC91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C1761B-53E1-479A-BA0A-3A517743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safe materials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9F9E63-8297-447C-BFA5-7D5D07FD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02D628-6D8F-4EB5-9DBB-CD86E7E9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8F6D13-0EEB-4B4B-96B8-6C891B54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C8C5FB-A0E8-46FC-9A51-0FE686C2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B59DCD-72E1-4B12-918A-E8535A3D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C28BEA-239E-4F5D-8DC6-289661F7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with volunteers</a:t>
            </a:r>
          </a:p>
        </p:txBody>
      </p:sp>
    </p:spTree>
    <p:extLst>
      <p:ext uri="{BB962C8B-B14F-4D97-AF65-F5344CB8AC3E}">
        <p14:creationId xmlns:p14="http://schemas.microsoft.com/office/powerpoint/2010/main" val="1417850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344D7C-E909-4BB1-86D1-A1141B0F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5D724-94EB-40CB-90DD-C8910162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9064DE-F6F6-461F-8A01-04AEAFBA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3667A-5DD0-4626-BBF7-71CF7223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AFE0AE-7C0F-41E0-A8DC-E6CC9DB08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551DA-07A3-48DF-96EF-93EB3A43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4B9FD7-366C-4B90-BB22-C240EA3C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B4A6C-295A-4368-93AF-73AF5D1F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vacant corner become a welcoming playground for local families?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CB6C3-0B30-4B75-BAF2-FBFFA468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BF3D3A-93EA-4D52-ABD4-CB614764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90709-7B76-4136-82BE-1F23B2DB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9D03C-2F25-452D-9CBB-D7F42A1D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play zones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8C2308-00A6-4262-9558-75FAC976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440607-BCDD-4943-8F1B-DA27CB1F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085F1-B657-42CA-820E-9A99E408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safe materials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7683-D20E-48FC-B771-4B4E3E0A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292DC-4118-4236-926E-8380ADC8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36389-30E5-49D3-B1D0-318CAD92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Open and gather feedback</a:t>
            </a:r>
          </a:p>
        </p:txBody>
      </p:sp>
    </p:spTree>
    <p:extLst>
      <p:ext uri="{BB962C8B-B14F-4D97-AF65-F5344CB8AC3E}">
        <p14:creationId xmlns:p14="http://schemas.microsoft.com/office/powerpoint/2010/main" val="4734610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7F8191-EF8F-4B8E-8F25-C729C1AB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B79C7-8BC1-46F0-BA12-8004EFF4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83185-2B8D-4024-B802-F6524E8A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76AE7-2DD9-48C4-9674-1E53E741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B4798-9DD2-4156-B181-057DAC2A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playground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91C81-6910-4BBF-90F8-68EF2FC7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EA2617-CDEE-4F8C-A72F-E90C19857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7B4D2-8A23-474F-9149-482445C4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E1E3BB-7925-49F7-A7DD-114FCEBC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Survey the site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144F04-6AAE-4486-8BED-2508EECE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51C937-ED2F-4096-B1CC-B8349644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221192-7AC5-4E07-BE8E-9B803F39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B4B85-F3AF-497F-B77D-FEACD48A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E99617-13EF-443F-8ADC-62A580B5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play zones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47B960-3FA0-4B7D-B9C6-95F0F055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38D0B-E8CA-4B4E-B35D-F6719084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38F95-67AD-4966-BE30-E630348A5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CE161A-E3D5-4941-9D49-0C1A5BC0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6D6B4-8FA8-49E7-82D6-24BB0AD3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safe materials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BFBE17-7601-4035-AE4B-9773F1FF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36117D-F3A0-4F41-A944-7658A0A0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BAF7DE-23A6-46B7-9FC6-D4CDD017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C68B5E-DF08-4B93-86FB-48B71FF1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BB5C73-9A36-4242-A68E-3F2F3948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and gather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3E4AE7-D2A9-49AE-B0C5-99A7B242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693844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D76C7-30AD-4B37-854B-9FD5C9EF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A1CB6-C503-4F53-9C53-8A60BBC3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1CE8A-37CA-4B68-AB64-5BA0D280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can turn shared space into daily joy.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7EE44-2356-4980-A2C2-6C17FAED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D2CB3E-A74D-4254-9E4E-B9878C05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E8E7B-40A2-4D45-AC83-097DA357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7CD12-80B4-4621-8692-E4C8EAD7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179724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2026-10-01T08:40:53.3980000Z</dcterms:created>
  <dcterms:modified xsi:type="dcterms:W3CDTF">2026-10-01T08:40:53.3980000Z</dcterms:modified>
</coreProperties>
</file>