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09bd57ee714622" /><Relationship Type="http://schemas.openxmlformats.org/officeDocument/2006/relationships/extended-properties" Target="/docProps/app.xml" Id="Rf34e30414a6c4f80" /><Relationship Type="http://schemas.openxmlformats.org/officeDocument/2006/relationships/officeDocument" Target="/ppt/presentation.xml" Id="R22461ea6a4b0467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61dbb2f3854d93"/>
  </p:sldMasterIdLst>
  <p:notesMasterIdLst>
    <p:notesMasterId xmlns:r="http://schemas.openxmlformats.org/officeDocument/2006/relationships" r:id="R395e3cb8cee24082"/>
  </p:notesMasterIdLst>
  <p:sldIdLst>
    <p:sldId xmlns:r="http://schemas.openxmlformats.org/officeDocument/2006/relationships" id="256" r:id="Rd8ea20d2e82f4b37"/>
    <p:sldId xmlns:r="http://schemas.openxmlformats.org/officeDocument/2006/relationships" id="257" r:id="Rfc7ff8f0d8a24ad7"/>
    <p:sldId xmlns:r="http://schemas.openxmlformats.org/officeDocument/2006/relationships" id="258" r:id="R63cb02cda4d5455f"/>
    <p:sldId xmlns:r="http://schemas.openxmlformats.org/officeDocument/2006/relationships" id="259" r:id="R51cd4264af4d487a"/>
    <p:sldId xmlns:r="http://schemas.openxmlformats.org/officeDocument/2006/relationships" id="260" r:id="Rfe56438310df4a66"/>
    <p:sldId xmlns:r="http://schemas.openxmlformats.org/officeDocument/2006/relationships" id="261" r:id="R0a8cd3f448094f82"/>
    <p:sldId xmlns:r="http://schemas.openxmlformats.org/officeDocument/2006/relationships" id="262" r:id="R671eb1d32eb74654"/>
    <p:sldId xmlns:r="http://schemas.openxmlformats.org/officeDocument/2006/relationships" id="263" r:id="Rf97443327a2b4d65"/>
    <p:sldId xmlns:r="http://schemas.openxmlformats.org/officeDocument/2006/relationships" id="264" r:id="R995f4335be8b47e9"/>
    <p:sldId xmlns:r="http://schemas.openxmlformats.org/officeDocument/2006/relationships" id="265" r:id="R6aaaafb0163147d2"/>
    <p:sldId xmlns:r="http://schemas.openxmlformats.org/officeDocument/2006/relationships" id="266" r:id="Rff2cd271a66644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50ae6051f24e04" /><Relationship Type="http://schemas.openxmlformats.org/officeDocument/2006/relationships/slideMaster" Target="/ppt/slideMasters/slideMaster1.xml" Id="R5161dbb2f3854d93" /><Relationship Type="http://schemas.openxmlformats.org/officeDocument/2006/relationships/notesMaster" Target="/ppt/notesMasters/notesMaster1.xml" Id="R395e3cb8cee24082" /><Relationship Type="http://schemas.openxmlformats.org/officeDocument/2006/relationships/presProps" Target="/ppt/presProps.xml" Id="R02e42babc8344cad" /><Relationship Type="http://schemas.openxmlformats.org/officeDocument/2006/relationships/tableStyles" Target="/ppt/tableStyles.xml" Id="Rbf8e0c4f6fac4306" /><Relationship Type="http://schemas.openxmlformats.org/officeDocument/2006/relationships/slide" Target="/ppt/slides/slide1.xml" Id="Rd8ea20d2e82f4b37" /><Relationship Type="http://schemas.openxmlformats.org/officeDocument/2006/relationships/slide" Target="/ppt/slides/slide2.xml" Id="Rfc7ff8f0d8a24ad7" /><Relationship Type="http://schemas.openxmlformats.org/officeDocument/2006/relationships/slide" Target="/ppt/slides/slide3.xml" Id="R63cb02cda4d5455f" /><Relationship Type="http://schemas.openxmlformats.org/officeDocument/2006/relationships/slide" Target="/ppt/slides/slide4.xml" Id="R51cd4264af4d487a" /><Relationship Type="http://schemas.openxmlformats.org/officeDocument/2006/relationships/slide" Target="/ppt/slides/slide5.xml" Id="Rfe56438310df4a66" /><Relationship Type="http://schemas.openxmlformats.org/officeDocument/2006/relationships/slide" Target="/ppt/slides/slide6.xml" Id="R0a8cd3f448094f82" /><Relationship Type="http://schemas.openxmlformats.org/officeDocument/2006/relationships/slide" Target="/ppt/slides/slide7.xml" Id="R671eb1d32eb74654" /><Relationship Type="http://schemas.openxmlformats.org/officeDocument/2006/relationships/slide" Target="/ppt/slides/slide8.xml" Id="Rf97443327a2b4d65" /><Relationship Type="http://schemas.openxmlformats.org/officeDocument/2006/relationships/slide" Target="/ppt/slides/slide9.xml" Id="R995f4335be8b47e9" /><Relationship Type="http://schemas.openxmlformats.org/officeDocument/2006/relationships/slide" Target="/ppt/slides/slide10.xml" Id="R6aaaafb0163147d2" /><Relationship Type="http://schemas.openxmlformats.org/officeDocument/2006/relationships/slide" Target="/ppt/slides/slide11.xml" Id="Rff2cd271a66644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2de51f077141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12559041fa45de" /><Relationship Type="http://schemas.openxmlformats.org/officeDocument/2006/relationships/notesMaster" Target="/ppt/notesMasters/notesMaster1.xml" Id="R3ba9db00673b4a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f3be1a35224d21" /><Relationship Type="http://schemas.openxmlformats.org/officeDocument/2006/relationships/notesMaster" Target="/ppt/notesMasters/notesMaster1.xml" Id="R75bfec0212d64d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33125852c7439e" /><Relationship Type="http://schemas.openxmlformats.org/officeDocument/2006/relationships/notesMaster" Target="/ppt/notesMasters/notesMaster1.xml" Id="R40ec584f05894a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d64fad6023421a" /><Relationship Type="http://schemas.openxmlformats.org/officeDocument/2006/relationships/notesMaster" Target="/ppt/notesMasters/notesMaster1.xml" Id="Rddb1c3e77b5d4e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b25db7a2854372" /><Relationship Type="http://schemas.openxmlformats.org/officeDocument/2006/relationships/notesMaster" Target="/ppt/notesMasters/notesMaster1.xml" Id="R919c904ddc0045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601e194143404b" /><Relationship Type="http://schemas.openxmlformats.org/officeDocument/2006/relationships/notesMaster" Target="/ppt/notesMasters/notesMaster1.xml" Id="R3ff95cf751664c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7681bef2fe488b" /><Relationship Type="http://schemas.openxmlformats.org/officeDocument/2006/relationships/notesMaster" Target="/ppt/notesMasters/notesMaster1.xml" Id="R2366b81a798a4d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3af9acb56374f6c" /><Relationship Type="http://schemas.openxmlformats.org/officeDocument/2006/relationships/notesMaster" Target="/ppt/notesMasters/notesMaster1.xml" Id="R42663c09c4f1420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e5bd937d3e4c5b" /><Relationship Type="http://schemas.openxmlformats.org/officeDocument/2006/relationships/notesMaster" Target="/ppt/notesMasters/notesMaster1.xml" Id="R5a2594f852c745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5657b9991e34b1a" /><Relationship Type="http://schemas.openxmlformats.org/officeDocument/2006/relationships/notesMaster" Target="/ppt/notesMasters/notesMaster1.xml" Id="R6d6104f3421642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d55ba972564456e" /><Relationship Type="http://schemas.openxmlformats.org/officeDocument/2006/relationships/notesMaster" Target="/ppt/notesMasters/notesMaster1.xml" Id="R9b3b315bef1a4b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7f101e1e8c49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718e4249a44c4e" /><Relationship Type="http://schemas.openxmlformats.org/officeDocument/2006/relationships/slideLayout" Target="/ppt/slideLayouts/slideLayout1.xml" Id="Rc0c0f605fc3a45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c0f605fc3a45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a3c495dfd8449a" /><Relationship Type="http://schemas.openxmlformats.org/officeDocument/2006/relationships/image" Target="/ppt/media/image.png" Id="R355f8924871b43a1" /><Relationship Type="http://schemas.openxmlformats.org/officeDocument/2006/relationships/notesSlide" Target="/ppt/notesSlides/notesSlide1.xml" Id="R223b46d8f85748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04fd229416468e" /><Relationship Type="http://schemas.openxmlformats.org/officeDocument/2006/relationships/notesSlide" Target="/ppt/notesSlides/notesSlide2.xml" Id="Rcc5ecb89e70043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e4a9695ac1456d" /><Relationship Type="http://schemas.openxmlformats.org/officeDocument/2006/relationships/notesSlide" Target="/ppt/notesSlides/notesSlide3.xml" Id="R3397b566ec0b43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95d1a6da184b95" /><Relationship Type="http://schemas.openxmlformats.org/officeDocument/2006/relationships/notesSlide" Target="/ppt/notesSlides/notesSlide4.xml" Id="R424a333fd1fb4f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1f8acc93ff4829" /><Relationship Type="http://schemas.openxmlformats.org/officeDocument/2006/relationships/notesSlide" Target="/ppt/notesSlides/notesSlide5.xml" Id="Rb4120e35467644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001bb744ba403c" /><Relationship Type="http://schemas.openxmlformats.org/officeDocument/2006/relationships/notesSlide" Target="/ppt/notesSlides/notesSlide6.xml" Id="R66db1b2f042944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117ac759734b08" /><Relationship Type="http://schemas.openxmlformats.org/officeDocument/2006/relationships/notesSlide" Target="/ppt/notesSlides/notesSlide7.xml" Id="R620833a38d874b7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6a79020474b57" /><Relationship Type="http://schemas.openxmlformats.org/officeDocument/2006/relationships/notesSlide" Target="/ppt/notesSlides/notesSlide8.xml" Id="R259b95175a2044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64a45f2d84ed8" /><Relationship Type="http://schemas.openxmlformats.org/officeDocument/2006/relationships/notesSlide" Target="/ppt/notesSlides/notesSlide9.xml" Id="R52dd504f35b24b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c0070d0914adb" /><Relationship Type="http://schemas.openxmlformats.org/officeDocument/2006/relationships/notesSlide" Target="/ppt/notesSlides/notesSlide10.xml" Id="Rd238911f934641f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e11c98a53b4caa" /><Relationship Type="http://schemas.openxmlformats.org/officeDocument/2006/relationships/notesSlide" Target="/ppt/notesSlides/notesSlide11.xml" Id="Re1ca58a777ac4b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07FF8B-71B5-4BB1-9484-C42C5134C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8A2C8-B51E-4FDF-AF37-CEC54143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35AAE5-B175-41F4-8B8C-20BC8067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Podcast Episode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0D0D64-E6B5-4E3D-BB1F-FE89FB3A2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small-town baker plans a true-crime interview series about a vanished recipe book.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34EF51-F1C0-4C02-80A5-4415E3758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0885A-0DB2-4DA8-A04B-7E8ED213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6A3981-16B0-43D1-B94F-391F8991E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43D889-3DBD-41BB-A442-BFA60977C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f8924871b43a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61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AE1FB7-FF76-4E51-9ABC-8E95DA7CC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EE742B-6F4F-47E5-B681-B563176C4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D4E159-8481-4D68-A105-9F7007E4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303C1C-6FF1-4E20-9F38-F128F9CC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70AF95-E752-4925-8911-326483B0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AB267-24E6-4F0E-9AA7-1D23A824C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1603D-15D1-4967-8454-60F2FB88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7BC09D-4383-4558-94D1-5AAB115C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Cold Open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7C0E85-5F47-43C8-A53D-2BBA951D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C3519A-9B5B-4CC0-B375-815C2F20E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BDD4E6-33FF-48B8-A620-49139C864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B93069-5052-457D-AC5A-42B56F2A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Interview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F0615C-3261-4602-AF7F-25AD3D1A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9FABCA-357E-48B4-A8CC-DB5C28F8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B770BE-A9F2-41D2-A7E7-0F7A27DC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BEE938-6F4A-4928-ACFE-107CBF4D2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BFB28C-4850-4357-83DD-EE2FE3186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interview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7B381B-5CC9-4E4C-8FCE-7DE84D958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37A20C-E6F5-4283-A7B4-DE27CB7A0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C72945-A17D-42E9-95C8-2C29F000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9D0F1E-F4FC-4B36-8814-385D2C12B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sound cues</a:t>
            </a:r>
          </a:p>
        </p:txBody>
      </p:sp>
    </p:spTree>
    <p:extLst>
      <p:ext uri="{BB962C8B-B14F-4D97-AF65-F5344CB8AC3E}">
        <p14:creationId xmlns:p14="http://schemas.microsoft.com/office/powerpoint/2010/main" val="1268068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4E0269-111E-4252-B901-4C01585A7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F8AA29-A1AE-457A-91DA-360E8B3D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092A81-A920-435C-9C56-BDAC547E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7DCF58-3967-452B-BAC5-667BC536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9F14B0-F087-48F6-B88B-58DD31E1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each episode beat before recording begins.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3F8EF1-7D1F-4FAA-B5EA-B5039E0AD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33C4F3-0152-4B35-AB43-8205E519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39091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EB116A-0589-4756-838E-83838F5B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865332-FF4D-4178-9F71-3C085AE81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187676-3C4A-493E-AEEB-314EDA23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472978-A32F-451C-BE8F-AA69D2E6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37C4E-8FF4-4C9E-B1A9-D9C1FDF93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7F21D0-DB60-47E8-9252-EC3144D48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12FE0D-3A0C-460F-80C0-884BB164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F99DBB-4595-4F50-BAFB-FB666B96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9F826E-AB55-453C-A543-FB7931EA5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86A0C3-FA2D-47DE-B142-71331BD8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CCA418-0C4E-465B-BCFE-0851196A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FD76CB-5CE5-475B-BB5C-24347F86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751188-4DAD-47A1-A03C-082AFCA97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C754A8-CFCE-4225-9567-631146D9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Outline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37D0C2-DF35-4779-AE11-366F37EC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E68316-2958-4230-BDC7-5C3DF132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1277CD-8A09-485B-BD8F-16157E83C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9A81AD-135A-4ADB-AFB7-83777F755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D338D1-89CC-4B69-B201-0A71E31E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interview clips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53B2CA-129F-46EA-84F5-A38FCC6D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734309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8BCDF6-0A86-41C1-BF03-4A423E17B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E96476-CFC3-45A4-887D-7BB8A7C43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45DF21-EC35-4EB3-9DFB-0F6B8D4F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76B7C8-3239-461C-9E59-143229FF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BDC76-AD25-4E1B-A083-4A9195B31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FD9979-BC9B-4382-8C70-BAB53421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0EC6D-A674-4A8D-970F-11E74C87C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D8D15D-46AB-4F6F-A372-123327BC3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8E7E8-0EBA-4A0E-9D61-6D33CEA0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CD15CD-2DB3-4EAD-B98C-C19E4DDB8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2FCDB9-2411-4B8A-B462-5D880873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FB6EAB-AEB5-4354-BADF-4D8BC8C4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B72FCA-CC49-45F1-B462-017D80FA7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A08947-26AE-4711-A83E-0DF4D778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5D80E-E3C1-44C8-9E3C-2C1CFFC3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A14EA2-425A-45A3-8277-A1FDE9DA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186C7A-09B1-403E-ABD6-B6FB5017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interview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D77EC8-6707-483A-A2FE-E05DE9743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F48FBF-4BDE-4749-B443-E7A8B656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692FE7-7B41-47F4-A4FB-151CEF2E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EBCC82-9CBE-4189-AB80-1FEA8995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sound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5B865C-D650-45BA-B47C-9D93ECB8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670306-CD6C-4FA2-813C-D3E0B94E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969172-3A4D-4A23-923D-576024C3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7B2C61-C384-40EF-BDEB-607B22490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2AC1D8-119C-401D-9763-9B6E2FD4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472915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18C6E6-3272-4A5C-B731-0A70D6B5C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15EBE4-B5E2-4E2E-B326-29306B7DD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729B89-0E5F-4378-9230-132AD8799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8236E-063C-4E91-9841-FC1159C31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833F55-22FA-417D-941A-DD755848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03310-D82D-45BD-B83C-8528C7A5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543E44-FC97-4364-83A7-AB2050A6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928CEE-6D6B-4538-9756-A41CB396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E72D8-8E2D-4E84-A421-D9DF909E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feel scattered across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0007F4-D2A4-4E77-AD0A-549CE1E96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FEE302-48A7-4AF0-B87B-11A4E8F53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Transitions between segments feel abrupt.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8F1B56-98CC-464F-8F49-B4C9675D4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39C204-8D2B-4F20-8913-88EE1A398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ending lands without enough buildup.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A208A5-536D-4810-8A51-23E1F7C54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0CA057-6566-492B-8835-0A4775A59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B71846-8BD2-4B63-9472-0D9133B2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17F39B-D015-4927-B3F3-5BE835CF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6C26DB-3655-4DE8-ABF8-671F4FBD2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453964-3806-4DE9-873F-79D14612D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Guest clips and narration connect smoothly.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558D64-F5F6-4F8F-B612-8E66EF71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2BC095-A46C-4D62-9B49-D4C06B40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reveal feels earned.</a:t>
            </a:r>
          </a:p>
        </p:txBody>
      </p:sp>
    </p:spTree>
    <p:extLst>
      <p:ext uri="{BB962C8B-B14F-4D97-AF65-F5344CB8AC3E}">
        <p14:creationId xmlns:p14="http://schemas.microsoft.com/office/powerpoint/2010/main" val="11723589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07953D-4364-4FB7-A94B-B6AC0485B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AF51E-C491-41D4-A9BA-270CBE5A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C63FBB-8ADD-4575-9795-03433831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1E3A8-D471-4B8B-A81B-421867CD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646A2-DF71-4741-9985-3C67969B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9EBF12-C160-4579-90D6-70C17374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5FF679-6A4D-48CF-A031-4B6FE944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C3911E-3E43-404B-A85B-85C838F6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934C0E-08A4-42BC-8CF3-2D1C943F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PODCAST HOSTS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E26F9F-47DB-4D55-8870-10270330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episode flow that keeps the story focused and easy to record.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290AA8-9457-4D02-850F-3EEF4EE7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2034AC-883E-4F97-AF1F-DE4673860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95C197-EFDE-417E-8EF2-47B63AB91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F28A53-B156-4BC4-8288-401C5827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69AF4-6E71-4A7B-97B4-753774DC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align guests, narration, and audio cues.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4B6FBE-24C8-470D-8B86-B1D9F062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C44BEF-B0EA-413C-BBAB-4478B458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79D8F2-238D-4440-B6E3-5AF3D34E4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C79050-5272-42B6-BAC0-8DD80C55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AAA4C0-A1D2-4EC4-8FE2-3145BCEEA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plan for shaping one story into a polished episode.</a:t>
            </a:r>
          </a:p>
        </p:txBody>
      </p:sp>
    </p:spTree>
    <p:extLst>
      <p:ext uri="{BB962C8B-B14F-4D97-AF65-F5344CB8AC3E}">
        <p14:creationId xmlns:p14="http://schemas.microsoft.com/office/powerpoint/2010/main" val="13998208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6445AD-59A5-4A1B-BCAC-AB2579AA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767A0-EDFF-4666-80F5-8E68C692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6A55E4-D4A0-4943-999F-84B1C7E6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341FF4-58FC-4861-A3F4-D3B1F010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FDFDCE-BF35-4986-961A-5AB43D30F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D42DAB-9112-4319-A955-4D9567C0D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F53D3E-119D-4B94-A90F-B8AE863D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39F6EE-F109-4636-AC6F-0C1315EE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3E723E-8AEB-43CD-BF22-70F166A7C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FA4BE7-0246-45AC-B3C3-5321EE138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C717B4-3C63-4834-AB37-4854441C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469EB0-93EF-41AA-9DBD-C579DCDD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1CDD49-2E7B-475F-8E53-C42950ED4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1886B9-82F3-4458-82FE-FCF4E4A3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94AE61-C814-4D6D-AB79-3C138BCCD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5AF2FB-79F1-43F1-84C0-CEA3F475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C03182-919B-4C4F-AB2A-79E608718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E2224-408B-4272-B2C5-23E66950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B316AD-BEE7-43AB-9A1A-69AB086D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22867B-8500-4263-8665-9684B006E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F60380-85C2-4DDA-A807-7975FBC4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D190F8-D252-4EA9-92DF-F3F53E47E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63D1F3-955D-4FE2-8BCB-040589430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interview clips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803B8C-5BA5-437B-9B27-32825CD2A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7A40C3-F652-43F0-8253-BF845BBD8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63F5FA-95EA-45E7-8659-7AA06CF0A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9B6C55-D4BA-4E1D-816D-B4ED24BD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36E23B-D9A6-4F9C-B6B0-4A5BA447B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C7EB6EB-B7B3-4307-A569-504C1F2B0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sound cues</a:t>
            </a:r>
          </a:p>
        </p:txBody>
      </p:sp>
    </p:spTree>
    <p:extLst>
      <p:ext uri="{BB962C8B-B14F-4D97-AF65-F5344CB8AC3E}">
        <p14:creationId xmlns:p14="http://schemas.microsoft.com/office/powerpoint/2010/main" val="1153605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42092A-B576-41F4-8BAD-02311F96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E3A115-2A11-4E55-968D-208A2B0C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04919C-9F45-4B49-AD07-3AB56251D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29750-DCB2-466F-A257-3DE171C01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7C9479-2379-4B52-9C13-126382438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989139-D32E-47B9-B239-2CF5A90F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F70DF6-5CA4-43A2-AEBA-8A0E4E436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39C113-250F-40C4-87DC-D235E3299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Maya structure the episode so the mystery unfolds in a clear, engaging way?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59CDEE-E7C7-4821-8D42-9182664C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B8DF35-097B-427E-8D32-E367D2AA3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36CEDF-1237-4992-9353-F74684A51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6B5C4B-4162-4845-B4BA-4CDF26BE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B634EA-3CF3-4CB7-A38F-A2968724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52ADF2-7802-4CBE-AD9A-ADD8E9E91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6C6972-4AC4-42CE-837A-F31E9F824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interview clips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803636-74B3-4543-8174-ACA39586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4EF5FC-ACB5-44E2-AB35-9A7A1447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804304-038B-4F79-98E6-EBC2F666C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20210839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9530B3-047B-4905-9241-2407CB29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6C5EB3-E3EE-4DC4-B3B8-72C720C4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E3AEE1-CB3B-4F46-9E69-0D8CB4A0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053517-506D-4DE6-8F46-C47B3DF7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757C8E-E893-4E67-8D2A-B14134B44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ED92E-ECBD-44F9-BA61-A1844B860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98E8BB-34CB-4BAC-9DDC-437E06484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0F2E8-5486-4745-94FD-C250E3FC4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A34B79-0321-4715-96B1-05FB7DC0D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39B128-6C07-4774-8275-A37CF9A8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F5A955-8285-48AF-9426-F63221C72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548A86-14A5-4EFC-9BB3-E7D0F2CF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AE0C65-E21E-4729-9513-76C6F3257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79D2C5-258C-44C4-BFBE-0B449734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3D4191-2887-4CB2-ABA2-18ADB219E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C2629E-0384-48E8-85CD-4596D94C3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52F559-D509-48F0-9E0A-53E85EFD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947443-466B-416D-BD66-D3975E65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D1B85F-3D58-4CB2-9543-E9F3D3F0E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interview clips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D2F486-617F-4D9F-AC04-6B794CDE5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83221A-F7A9-497A-9FF5-1FF97A00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2E35D6-F9D6-4DAE-AC28-26CD24BA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D52BA0-6433-40FB-9252-A0A1C12F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CC63DE-9132-4E27-A8FF-C1EA6D55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DE60F4-B1D7-4551-B9BF-6CA365D3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550515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176FC-6D2F-4BF7-9E9A-4ACD5206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3323D-811B-48D1-9243-76DB8D52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24354C-7D94-4EEA-9D7D-62295C20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tighter outline makes the story easier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265916-D51A-4306-8F03-B31D4F0D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85EEE2-E2FC-422F-924C-E8815CF66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4CAFD3-87AE-4073-ADB6-6389A1F4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D2D257-A037-47F9-88DB-C76A401AB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49208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2026-09-30T15:11:02.4710000Z</dcterms:created>
  <dcterms:modified xsi:type="dcterms:W3CDTF">2026-09-30T15:11:02.4710000Z</dcterms:modified>
</coreProperties>
</file>