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f67c804b7e5458c" /><Relationship Type="http://schemas.openxmlformats.org/officeDocument/2006/relationships/extended-properties" Target="/docProps/app.xml" Id="Rdee94b10a3f9409d" /><Relationship Type="http://schemas.openxmlformats.org/officeDocument/2006/relationships/officeDocument" Target="/ppt/presentation.xml" Id="Re3484e57e06248c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c49051e2a2462f"/>
  </p:sldMasterIdLst>
  <p:notesMasterIdLst>
    <p:notesMasterId xmlns:r="http://schemas.openxmlformats.org/officeDocument/2006/relationships" r:id="R6ed0e54501c749f0"/>
  </p:notesMasterIdLst>
  <p:sldIdLst>
    <p:sldId xmlns:r="http://schemas.openxmlformats.org/officeDocument/2006/relationships" id="256" r:id="R7c4db8fa99574d5b"/>
    <p:sldId xmlns:r="http://schemas.openxmlformats.org/officeDocument/2006/relationships" id="257" r:id="Rbcc55836079348ef"/>
    <p:sldId xmlns:r="http://schemas.openxmlformats.org/officeDocument/2006/relationships" id="258" r:id="Raa31be00d58748c1"/>
    <p:sldId xmlns:r="http://schemas.openxmlformats.org/officeDocument/2006/relationships" id="259" r:id="R3c3942edb0964089"/>
    <p:sldId xmlns:r="http://schemas.openxmlformats.org/officeDocument/2006/relationships" id="260" r:id="Rda61be9ca8ee44bf"/>
    <p:sldId xmlns:r="http://schemas.openxmlformats.org/officeDocument/2006/relationships" id="261" r:id="R29a418a5d3c443c5"/>
    <p:sldId xmlns:r="http://schemas.openxmlformats.org/officeDocument/2006/relationships" id="262" r:id="R011bd53890f14ad1"/>
    <p:sldId xmlns:r="http://schemas.openxmlformats.org/officeDocument/2006/relationships" id="263" r:id="Rbdd3e3da225a4fc5"/>
    <p:sldId xmlns:r="http://schemas.openxmlformats.org/officeDocument/2006/relationships" id="264" r:id="Re8932407a7b44c94"/>
    <p:sldId xmlns:r="http://schemas.openxmlformats.org/officeDocument/2006/relationships" id="265" r:id="Rcd7585539eff4c59"/>
    <p:sldId xmlns:r="http://schemas.openxmlformats.org/officeDocument/2006/relationships" id="266" r:id="R5ba4b742d95744c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3f012bbe3a405b" /><Relationship Type="http://schemas.openxmlformats.org/officeDocument/2006/relationships/slideMaster" Target="/ppt/slideMasters/slideMaster1.xml" Id="R2ac49051e2a2462f" /><Relationship Type="http://schemas.openxmlformats.org/officeDocument/2006/relationships/notesMaster" Target="/ppt/notesMasters/notesMaster1.xml" Id="R6ed0e54501c749f0" /><Relationship Type="http://schemas.openxmlformats.org/officeDocument/2006/relationships/presProps" Target="/ppt/presProps.xml" Id="R3413fd263d774dfe" /><Relationship Type="http://schemas.openxmlformats.org/officeDocument/2006/relationships/tableStyles" Target="/ppt/tableStyles.xml" Id="R25621d14359a4838" /><Relationship Type="http://schemas.openxmlformats.org/officeDocument/2006/relationships/slide" Target="/ppt/slides/slide1.xml" Id="R7c4db8fa99574d5b" /><Relationship Type="http://schemas.openxmlformats.org/officeDocument/2006/relationships/slide" Target="/ppt/slides/slide2.xml" Id="Rbcc55836079348ef" /><Relationship Type="http://schemas.openxmlformats.org/officeDocument/2006/relationships/slide" Target="/ppt/slides/slide3.xml" Id="Raa31be00d58748c1" /><Relationship Type="http://schemas.openxmlformats.org/officeDocument/2006/relationships/slide" Target="/ppt/slides/slide4.xml" Id="R3c3942edb0964089" /><Relationship Type="http://schemas.openxmlformats.org/officeDocument/2006/relationships/slide" Target="/ppt/slides/slide5.xml" Id="Rda61be9ca8ee44bf" /><Relationship Type="http://schemas.openxmlformats.org/officeDocument/2006/relationships/slide" Target="/ppt/slides/slide6.xml" Id="R29a418a5d3c443c5" /><Relationship Type="http://schemas.openxmlformats.org/officeDocument/2006/relationships/slide" Target="/ppt/slides/slide7.xml" Id="R011bd53890f14ad1" /><Relationship Type="http://schemas.openxmlformats.org/officeDocument/2006/relationships/slide" Target="/ppt/slides/slide8.xml" Id="Rbdd3e3da225a4fc5" /><Relationship Type="http://schemas.openxmlformats.org/officeDocument/2006/relationships/slide" Target="/ppt/slides/slide9.xml" Id="Re8932407a7b44c94" /><Relationship Type="http://schemas.openxmlformats.org/officeDocument/2006/relationships/slide" Target="/ppt/slides/slide10.xml" Id="Rcd7585539eff4c59" /><Relationship Type="http://schemas.openxmlformats.org/officeDocument/2006/relationships/slide" Target="/ppt/slides/slide11.xml" Id="R5ba4b742d95744c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5fe88c296e449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c6a15c471bf4331" /><Relationship Type="http://schemas.openxmlformats.org/officeDocument/2006/relationships/notesMaster" Target="/ppt/notesMasters/notesMaster1.xml" Id="Red9843da522944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b4cc2ee52eb40e6" /><Relationship Type="http://schemas.openxmlformats.org/officeDocument/2006/relationships/notesMaster" Target="/ppt/notesMasters/notesMaster1.xml" Id="R490ec743245a464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a959ebacf7646a0" /><Relationship Type="http://schemas.openxmlformats.org/officeDocument/2006/relationships/notesMaster" Target="/ppt/notesMasters/notesMaster1.xml" Id="R3c401acda2f1414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e122dda79ff434c" /><Relationship Type="http://schemas.openxmlformats.org/officeDocument/2006/relationships/notesMaster" Target="/ppt/notesMasters/notesMaster1.xml" Id="R159065b4cd8c45f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372d032b01e4c6f" /><Relationship Type="http://schemas.openxmlformats.org/officeDocument/2006/relationships/notesMaster" Target="/ppt/notesMasters/notesMaster1.xml" Id="R3dea616d3a12482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c71d26ea1954982" /><Relationship Type="http://schemas.openxmlformats.org/officeDocument/2006/relationships/notesMaster" Target="/ppt/notesMasters/notesMaster1.xml" Id="R89346c93b77c45e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2461c6660564938" /><Relationship Type="http://schemas.openxmlformats.org/officeDocument/2006/relationships/notesMaster" Target="/ppt/notesMasters/notesMaster1.xml" Id="R57753066dd4348f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3bb87678bac4a39" /><Relationship Type="http://schemas.openxmlformats.org/officeDocument/2006/relationships/notesMaster" Target="/ppt/notesMasters/notesMaster1.xml" Id="R84ee53a4234b42e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2614f80783b4543" /><Relationship Type="http://schemas.openxmlformats.org/officeDocument/2006/relationships/notesMaster" Target="/ppt/notesMasters/notesMaster1.xml" Id="R8d950a7b21c8406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0a655adb07b4a70" /><Relationship Type="http://schemas.openxmlformats.org/officeDocument/2006/relationships/notesMaster" Target="/ppt/notesMasters/notesMaster1.xml" Id="Rd294ea2a13b44fc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1912fc7b96c49d8" /><Relationship Type="http://schemas.openxmlformats.org/officeDocument/2006/relationships/notesMaster" Target="/ppt/notesMasters/notesMaster1.xml" Id="Rf9440880e3b841a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24539cd5e5417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b476bbe633f4c2b" /><Relationship Type="http://schemas.openxmlformats.org/officeDocument/2006/relationships/slideLayout" Target="/ppt/slideLayouts/slideLayout1.xml" Id="R3aa5963bc15a4b9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aa5963bc15a4b9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8369ea326d422f" /><Relationship Type="http://schemas.openxmlformats.org/officeDocument/2006/relationships/image" Target="/ppt/media/image.png" Id="Re18280c942e64f48" /><Relationship Type="http://schemas.openxmlformats.org/officeDocument/2006/relationships/notesSlide" Target="/ppt/notesSlides/notesSlide1.xml" Id="Raceef17d51ac46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ef9c79f9a54947" /><Relationship Type="http://schemas.openxmlformats.org/officeDocument/2006/relationships/notesSlide" Target="/ppt/notesSlides/notesSlide2.xml" Id="Rf6b56d912a9f415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0cebf337464264" /><Relationship Type="http://schemas.openxmlformats.org/officeDocument/2006/relationships/notesSlide" Target="/ppt/notesSlides/notesSlide3.xml" Id="Re29ec90d42ce4ac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d42678b642406e" /><Relationship Type="http://schemas.openxmlformats.org/officeDocument/2006/relationships/notesSlide" Target="/ppt/notesSlides/notesSlide4.xml" Id="R52547db3af924d1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702912f9844902" /><Relationship Type="http://schemas.openxmlformats.org/officeDocument/2006/relationships/notesSlide" Target="/ppt/notesSlides/notesSlide5.xml" Id="R84274fe446f444a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45fdede0184849" /><Relationship Type="http://schemas.openxmlformats.org/officeDocument/2006/relationships/notesSlide" Target="/ppt/notesSlides/notesSlide6.xml" Id="Rcc49266362564fc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3f967133634882" /><Relationship Type="http://schemas.openxmlformats.org/officeDocument/2006/relationships/notesSlide" Target="/ppt/notesSlides/notesSlide7.xml" Id="R727535fa2cd54f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17af3650184660" /><Relationship Type="http://schemas.openxmlformats.org/officeDocument/2006/relationships/notesSlide" Target="/ppt/notesSlides/notesSlide8.xml" Id="Rb32a457a7af74a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4c213aa83c4dfe" /><Relationship Type="http://schemas.openxmlformats.org/officeDocument/2006/relationships/notesSlide" Target="/ppt/notesSlides/notesSlide9.xml" Id="R71167528b2f244c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ae8d2bfa584275" /><Relationship Type="http://schemas.openxmlformats.org/officeDocument/2006/relationships/notesSlide" Target="/ppt/notesSlides/notesSlide10.xml" Id="Rb2d886078a06418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62b0d91fbf44c6" /><Relationship Type="http://schemas.openxmlformats.org/officeDocument/2006/relationships/notesSlide" Target="/ppt/notesSlides/notesSlide11.xml" Id="Rd755357ec6e0428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AB0BEE-3956-4F2C-9CD9-E86AD8FB0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67487A-3F33-418F-BDAB-1AE6EAF70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DC7426-2C94-4C40-9E43-0EF25C8F8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Podcast Launch Plan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E18DBD-AC89-47F0-AAD7-4B475ECA4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team plans the debut of a true-crime podcast about a local cold case.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91EFA2-80F7-4ED9-A122-37C37E02C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B914DD-16F8-4292-8138-73AD56ED1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864F29-D544-4AF9-A922-8E625A2EA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A676AE-0BF6-4F56-A807-156EF007D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8280c942e64f4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2454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6934AB-C57C-4A1B-B176-25889C822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137E0B-FFFA-45C7-84D9-02C105880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1173C4-40ED-457E-9EA9-CB9685034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D9F206-76AE-4A1D-B813-6111B3BFE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F88AA1-B176-4C4B-A350-15DF84EDE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000BA4-2F35-47F5-9BA3-246EC5199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98C602-DCCA-4F3E-9967-19BD9027F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2D289F-30A0-4291-A103-34C767CB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Concept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9E2543-2382-4573-B0AE-F782F7851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38C384-CA22-46C4-B5D5-BE9678020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B1AA4B-8329-444C-8D6A-90BC5680B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B49302-3AB1-4EBB-9BC0-C910CA272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Episode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55FEB4-C712-46AF-901D-9CD17FEBE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first season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E6A896-9FB7-402A-B5B8-919F230A0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AFB847-DFDB-4F30-8A9A-8B0841CFA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9CAF7F-903A-40D7-8A03-0DE8588FC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Promotion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124A5C-C844-4EF3-A7EF-453ED7671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Record the trailer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120F37-CA6D-4A7C-A8E7-75B8A1D09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58AF2C-4C4A-41A3-AEB6-118720BAB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3949DB-477E-45F8-9514-A533E52E7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B41A9F-9E73-4A8B-A894-B5B041569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promos</a:t>
            </a:r>
          </a:p>
        </p:txBody>
      </p:sp>
    </p:spTree>
    <p:extLst>
      <p:ext uri="{BB962C8B-B14F-4D97-AF65-F5344CB8AC3E}">
        <p14:creationId xmlns:p14="http://schemas.microsoft.com/office/powerpoint/2010/main" val="4182232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65DA9E-1511-4954-9C7D-284DC88C4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DB5CDF-D7B6-4D97-87D2-3994A95AA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6D5F40-B395-4796-9060-46D5A4612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14AD9B-2629-4C67-B98C-247B88A03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CD3DA0-AF5E-453D-A542-D64000827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a weekly story podcast with a clear audience and promo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94818C-B217-4270-84CE-3841CF889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4FEEC6-E2AC-46D0-BFD1-FD166BC59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368418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2002F1-1A92-48A1-8C30-03BE41796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DD84BD-2078-4A17-8758-52EE3092A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E5B56A-9249-423D-934D-1A93F4A11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FD3151-CE6C-43A9-9BA4-BA8D2B1C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9BB409-2ECC-49E2-9D8E-4ED94DE6D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C0A544-F122-4D8D-B231-395A91707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4354F2-E3F9-4B77-BA0F-94099C455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5E3B56-5A1F-4B0F-A4FF-50A3A54DA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CC87A4-B68A-44C2-90B1-AA8387CD7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8987A0-AC2F-4EBA-8767-454D49FC7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F3766A-6CAA-4C2E-8AA9-BBA74A430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0446BB-5ABD-4997-BBA3-DAE269A2E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401F3C-0777-4B18-B178-F0650F6B6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0E5B72-2A12-4632-984F-2A95AED63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the first season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591FA2-BF11-4113-9C9A-F1B17EC8A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C58954-F107-4210-929B-96E22487A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7F4173-D855-43AD-831D-4CF90E28A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D58587-8A6A-42AF-A471-1E4C237C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BA710B-DC28-4E8E-BDDF-63053009B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Record the trailer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3D1513-ECC9-4EF2-8900-1379A1637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281012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43C8570-CFE1-40F3-A875-9A314FD88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288DE6-983A-4CC9-91FA-27742D1DC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608E3C-3150-4A32-8327-C96AE144B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B58E57-CF17-4F04-8F3B-ECF6864CE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A955DA-EBC6-4792-B970-BFA288C3A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68CB2E-F9EE-4652-BE0B-5F207BA38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899F2A-0825-4DF2-9E4F-27BEA74A8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60BD31-0EC2-46FA-BBB0-1CB5E2F01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B32A9E-1269-41A2-BDE3-2C2093D4D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0022AD-70B1-472B-99AA-EBDA11CED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AF4FE7-1D02-4D5C-A104-6F4C30AED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3E72F0-EC9B-4DA6-B34F-845C668E5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510DBB-8DFC-4062-B138-DB7FD5FA3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first season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D66D66-907D-4CE5-8B26-4E4525185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C4FAAD-308E-46DC-B11F-6CF721303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2A7C5A-4269-43EF-8D73-B928A62E3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7E3330-85B8-4B43-9217-D1E5A8C3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Record the trailer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7183C9-1BCA-427D-9E21-E1635D457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0BD59A-15DA-4B2E-B3B6-0939F9CF2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7CD05C-C3C4-46CA-A315-811822B62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92142A-D5AC-40F0-8EF3-1FEA63FD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Schedule promos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FF48CE-6B94-4451-8154-11C579F1E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7ED987-62A3-4880-B20B-9D08F9112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872E40-AAB0-4A98-9611-025F13144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347D369-D65E-4FD8-ACAB-4B8847B03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listener feedback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51F6B8-3BA1-4C5E-B8F8-76C520DF6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05660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C9A479-2155-410A-AD49-EF5562079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70FF8A-55A4-4B96-A79C-8AC638FF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DE7A07-7830-4977-8A56-BD545D359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EB03FD-7E18-4C8F-B404-261DE850D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247117-B99C-4F4F-9E88-C33856C71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B54BBB-A774-48C9-A6B4-65013368B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2F5B56-A96B-414C-8492-5213BD9F2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392A60-81CE-49B7-9EDB-FFBBFD52D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80E4CA-3C92-4DBC-B009-AAB72728E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concept feels broad and hard to pitch.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111E81-B5CD-4D15-A585-FC9D52006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AACEE3-BB3C-426F-8183-F87815101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Episode tasks are scattered across the team.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5C031D-7AFA-407D-A7D6-5D05ECDE5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FCFFEA-03A8-404F-AF33-DA766C002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Promo posts are written too late.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DF226B-F8F1-482E-9F83-665EEF294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D2711F-2134-4525-8382-11BA54AD7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707D9A-D192-48BC-AE90-FCB4A9DD3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C2D0EC-09E4-4C5E-81BC-F62699658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show has a focused angle and clear voice.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B0A5B9-0B33-4C70-BAD5-209B76295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E4F97D-04A2-485C-B6DD-E3D8C4DB5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episode has owners and deadlines.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CD493D-CE3C-4C51-9BE8-427B03D42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77F5DE-BFC8-422F-B89D-B0FE4EEA0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materials are ready before release day.</a:t>
            </a:r>
          </a:p>
        </p:txBody>
      </p:sp>
    </p:spTree>
    <p:extLst>
      <p:ext uri="{BB962C8B-B14F-4D97-AF65-F5344CB8AC3E}">
        <p14:creationId xmlns:p14="http://schemas.microsoft.com/office/powerpoint/2010/main" val="135765155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B0BD41-1210-4C60-9E4F-02A403037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443784-94CC-450E-8706-8292198C9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4005E5-CD52-4384-937B-1AB23FE72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B90CDA-897F-4076-A6B7-F616A3D5A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3F252B-CA03-4462-9F48-61681C14C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6735F4-A395-40B5-BCC4-FEA6DC590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991A58-E205-48EF-9021-255CEE1B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34B706-E84C-4E50-AB55-845D23FE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D587F6-D994-4340-A97C-46780EA97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PODCAST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7A5CD1-166E-4266-9824-0B4E4FAC8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launch roadmap that keeps the host, editor, and producer aligned.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21587D-4A03-44C4-9777-8829AF628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C06336-3E32-4445-BCDB-E74451797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C06C1D-8B8A-40EE-B1E6-F124DCDB7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6F5E5F-5781-45B1-AA99-8F32757DD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6ADC74-6943-478D-9F8A-12DBE9249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Clear messaging and promo timing for social posts, email, and trailer drops.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51D5E6-7538-41C8-B222-A090E1C90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76EF0C-097F-4D85-9D96-D1873132F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87FDA1-0371-4734-B638-7001AD3F9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723CED-560A-4FA9-9FE1-6C94831F1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SPONSORS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4FD409-0A52-40ED-B00A-86C219C52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polished overview of the show’s tone, audience, and release plan.</a:t>
            </a:r>
          </a:p>
        </p:txBody>
      </p:sp>
    </p:spTree>
    <p:extLst>
      <p:ext uri="{BB962C8B-B14F-4D97-AF65-F5344CB8AC3E}">
        <p14:creationId xmlns:p14="http://schemas.microsoft.com/office/powerpoint/2010/main" val="12182344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D63DDBC-FD20-4673-9B15-21F25AACE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5A5D6C-E994-4B2B-8016-9D7EE0CBE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D82A6E-190F-470C-8FAA-2B3AF548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40F6DC-1E10-4263-A779-BCAD07CA5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A7C346-E1CD-4DAF-B5E0-D7CC15365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724841-0F59-4BCB-981D-E2F93155C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7C751A-3C62-4C9C-BB28-F05982CA9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4C70EC-0A5A-4F17-80DF-E8BD8E231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BB82D1-3A67-471D-A7CD-8023CFA4C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C0602A-5F8C-4701-9698-613197A1A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D6CDFC-2134-4F4C-B17C-CFECDFC6B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9BFAAD-6F9D-4E9A-897C-6D4A0EB8D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B9BCDE-B040-497C-9F9A-72E4CBF38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510391-B8CD-4AF9-ABF1-63234BCBC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EAB299-6CA4-469A-B02A-E28FAEE15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F09AEF-0E61-4A93-9E96-F3E884C92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DB1D69-E2F9-4D78-9759-F9F9B7567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first season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A5FE54-2147-42F5-AECA-8798A84C6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50BBF6-EB99-4C8D-AE29-155FEF100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F8058D-97D5-4C4E-98BD-BEBFA923B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B8D546-289A-41DF-8822-9FE7215DF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62D483-6FB1-449A-AFE0-8E0586203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243526-6FBC-4C1E-9E76-F6B634ABD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Record the trailer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7A98A94-7CCF-4BC2-8A04-B26D27EC6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9B34B37-8FDF-420B-828D-6E5F706DC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FDA44C-7248-442C-8C5D-FC1456764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B61952C-8D6B-436F-BDBE-771451D78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4BA0E07-A053-4E9F-B00F-EA402DFB0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531B8B2-DD4C-4828-8CE0-4A9A7C2A0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Schedule promos</a:t>
            </a:r>
          </a:p>
        </p:txBody>
      </p:sp>
    </p:spTree>
    <p:extLst>
      <p:ext uri="{BB962C8B-B14F-4D97-AF65-F5344CB8AC3E}">
        <p14:creationId xmlns:p14="http://schemas.microsoft.com/office/powerpoint/2010/main" val="7299129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C825BE-FB12-4D30-9AA7-018C2BE4F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36B11F-D80F-4AA5-8C2D-9977284DE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5B39E9-646A-47B3-B937-F11C34976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782A8C-9F8E-4535-8256-49E48BE54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45F205-6407-4EAB-8737-2EF9490EB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3D51B9-CFCB-4315-9655-3C03A3192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DE319C-03B9-4043-8BF2-60F892468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C55C55-2E7C-4E53-B3CB-BF6A6B437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local mystery into a clear, repeatable launch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FE8D92-DE48-4DBF-A9CB-59003D1EE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7927C8-8516-44C9-B6DA-676CB0C13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F4DD38-AA4A-4617-B59F-80D21BA69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1D3107-8A78-44C9-9A9F-D9496F11E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first season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B93179-9251-4AE9-8FFC-BD395FC36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1AD4CD-D5EE-4FD3-8421-131ED8BD2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ECA1FC-B32C-41FB-9801-CA04CA68F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Record the trailer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62DDD9-145F-4AAF-B69A-D412EE224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7043F2-1D0D-49C7-BCFC-183F219F9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F10660-8894-4A5C-9C9D-52B2D9979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listener feedback</a:t>
            </a:r>
          </a:p>
        </p:txBody>
      </p:sp>
    </p:spTree>
    <p:extLst>
      <p:ext uri="{BB962C8B-B14F-4D97-AF65-F5344CB8AC3E}">
        <p14:creationId xmlns:p14="http://schemas.microsoft.com/office/powerpoint/2010/main" val="10951941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B072024-0C5B-4C41-A3C8-3F3BCB047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91A810-7407-41C2-85E5-0560B4789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4B0496-91EB-4C7F-A955-8DFAF0773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B79F87-264C-456E-AC40-3D20AEAD5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2439C8-A7C8-4E11-A13E-E2BC3EB40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561600-5FCD-4422-B6CD-E75F026AF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AFC16D-2ADC-4D9D-AB9C-D4D05C497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45018F-6E09-4260-B1AF-1FAE34B66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44E8C1-7677-4806-827A-FD3AE4F80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24F526-1EE5-490C-886C-16A871F18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426242-5F1F-4A1C-BED1-942D3AC59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A9297B-262A-4E30-B595-ED07D0D57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FF730A-7C39-41A3-83CD-02A766137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DEF385-CFC2-481F-9AF2-DE0448F62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first season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93B6EF-CFFD-481B-9C5A-45931C7B0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AD79D9-414B-41D7-98E1-1806CF53D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521D35-072A-45F1-8A5D-E22870AB8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837189-9ADA-44DD-987B-A25E1C5A0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EC8C7D-BF30-42F0-80F9-A97C8A39A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Record the trailer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50D3D5-7905-4F64-A842-263EC90B1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A75DC0-267D-4322-90A6-4F076990B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ABA648-8BF4-4BB2-A109-3B6C83E0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2B3ED4-251E-44C1-A689-A05956B38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E3768C7-1762-4CB0-B77A-6F1DE1C4F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listener feedback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F139FC-0F29-439E-B1A1-6D6E172B3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599275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CBAF75-1200-46B2-9517-2B28B67B6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7BC024-C44C-4050-B1BE-D2F609BE1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CEFD8C-8775-4B3C-9083-52FFB054C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plan helps the show sound ready from day one.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A2AE24-F8F8-45B6-B2E2-E643E46B1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E5C736-2E2E-426B-B910-6A6DB64A4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C6D242-A3E4-47F1-B486-E3911D2A0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07BC66-14AA-45D1-A64D-F25A25994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353167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2026-09-30T15:07:03.3280000Z</dcterms:created>
  <dcterms:modified xsi:type="dcterms:W3CDTF">2026-09-30T15:07:03.3280000Z</dcterms:modified>
</coreProperties>
</file>