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f7e253fda734049" /><Relationship Type="http://schemas.openxmlformats.org/officeDocument/2006/relationships/extended-properties" Target="/docProps/app.xml" Id="R0f23fc4fbdd6416e" /><Relationship Type="http://schemas.openxmlformats.org/officeDocument/2006/relationships/officeDocument" Target="/ppt/presentation.xml" Id="R825ecfe519cf4cc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6084e5c49ad4633"/>
  </p:sldMasterIdLst>
  <p:notesMasterIdLst>
    <p:notesMasterId xmlns:r="http://schemas.openxmlformats.org/officeDocument/2006/relationships" r:id="Re2540da4050644cb"/>
  </p:notesMasterIdLst>
  <p:sldIdLst>
    <p:sldId xmlns:r="http://schemas.openxmlformats.org/officeDocument/2006/relationships" id="256" r:id="R3a953ecaaca9429b"/>
    <p:sldId xmlns:r="http://schemas.openxmlformats.org/officeDocument/2006/relationships" id="257" r:id="Rae7059edd2134027"/>
    <p:sldId xmlns:r="http://schemas.openxmlformats.org/officeDocument/2006/relationships" id="258" r:id="Re8b984bd4fb14419"/>
    <p:sldId xmlns:r="http://schemas.openxmlformats.org/officeDocument/2006/relationships" id="259" r:id="R0bddecd83999442a"/>
    <p:sldId xmlns:r="http://schemas.openxmlformats.org/officeDocument/2006/relationships" id="260" r:id="Ra077798d50494be4"/>
    <p:sldId xmlns:r="http://schemas.openxmlformats.org/officeDocument/2006/relationships" id="261" r:id="R8e7d3974095d4832"/>
    <p:sldId xmlns:r="http://schemas.openxmlformats.org/officeDocument/2006/relationships" id="262" r:id="R38b039d1be5c4007"/>
    <p:sldId xmlns:r="http://schemas.openxmlformats.org/officeDocument/2006/relationships" id="263" r:id="R01e11a2ee3294038"/>
    <p:sldId xmlns:r="http://schemas.openxmlformats.org/officeDocument/2006/relationships" id="264" r:id="R409523fbea1c46da"/>
    <p:sldId xmlns:r="http://schemas.openxmlformats.org/officeDocument/2006/relationships" id="265" r:id="Rf4cc57fc064546d5"/>
    <p:sldId xmlns:r="http://schemas.openxmlformats.org/officeDocument/2006/relationships" id="266" r:id="R087b135b1acf4ad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08114ffa39442b6" /><Relationship Type="http://schemas.openxmlformats.org/officeDocument/2006/relationships/slideMaster" Target="/ppt/slideMasters/slideMaster1.xml" Id="R86084e5c49ad4633" /><Relationship Type="http://schemas.openxmlformats.org/officeDocument/2006/relationships/notesMaster" Target="/ppt/notesMasters/notesMaster1.xml" Id="Re2540da4050644cb" /><Relationship Type="http://schemas.openxmlformats.org/officeDocument/2006/relationships/presProps" Target="/ppt/presProps.xml" Id="Rd7afdde7b6f0434b" /><Relationship Type="http://schemas.openxmlformats.org/officeDocument/2006/relationships/tableStyles" Target="/ppt/tableStyles.xml" Id="Rdfc380ae102d4dff" /><Relationship Type="http://schemas.openxmlformats.org/officeDocument/2006/relationships/slide" Target="/ppt/slides/slide1.xml" Id="R3a953ecaaca9429b" /><Relationship Type="http://schemas.openxmlformats.org/officeDocument/2006/relationships/slide" Target="/ppt/slides/slide2.xml" Id="Rae7059edd2134027" /><Relationship Type="http://schemas.openxmlformats.org/officeDocument/2006/relationships/slide" Target="/ppt/slides/slide3.xml" Id="Re8b984bd4fb14419" /><Relationship Type="http://schemas.openxmlformats.org/officeDocument/2006/relationships/slide" Target="/ppt/slides/slide4.xml" Id="R0bddecd83999442a" /><Relationship Type="http://schemas.openxmlformats.org/officeDocument/2006/relationships/slide" Target="/ppt/slides/slide5.xml" Id="Ra077798d50494be4" /><Relationship Type="http://schemas.openxmlformats.org/officeDocument/2006/relationships/slide" Target="/ppt/slides/slide6.xml" Id="R8e7d3974095d4832" /><Relationship Type="http://schemas.openxmlformats.org/officeDocument/2006/relationships/slide" Target="/ppt/slides/slide7.xml" Id="R38b039d1be5c4007" /><Relationship Type="http://schemas.openxmlformats.org/officeDocument/2006/relationships/slide" Target="/ppt/slides/slide8.xml" Id="R01e11a2ee3294038" /><Relationship Type="http://schemas.openxmlformats.org/officeDocument/2006/relationships/slide" Target="/ppt/slides/slide9.xml" Id="R409523fbea1c46da" /><Relationship Type="http://schemas.openxmlformats.org/officeDocument/2006/relationships/slide" Target="/ppt/slides/slide10.xml" Id="Rf4cc57fc064546d5" /><Relationship Type="http://schemas.openxmlformats.org/officeDocument/2006/relationships/slide" Target="/ppt/slides/slide11.xml" Id="R087b135b1acf4a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ef4624845fe411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e335faf5b5f41d8" /><Relationship Type="http://schemas.openxmlformats.org/officeDocument/2006/relationships/notesMaster" Target="/ppt/notesMasters/notesMaster1.xml" Id="R5fe74ba6ebda43a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b0a42d7689440f6" /><Relationship Type="http://schemas.openxmlformats.org/officeDocument/2006/relationships/notesMaster" Target="/ppt/notesMasters/notesMaster1.xml" Id="R794f62093a8b463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7a48e35cbda48d3" /><Relationship Type="http://schemas.openxmlformats.org/officeDocument/2006/relationships/notesMaster" Target="/ppt/notesMasters/notesMaster1.xml" Id="R2248e79b70dd49c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ca21abda6d34192" /><Relationship Type="http://schemas.openxmlformats.org/officeDocument/2006/relationships/notesMaster" Target="/ppt/notesMasters/notesMaster1.xml" Id="Ra370f6b597c24f4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1c3c88229294b60" /><Relationship Type="http://schemas.openxmlformats.org/officeDocument/2006/relationships/notesMaster" Target="/ppt/notesMasters/notesMaster1.xml" Id="R67be7ea6f5cc45d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cda059514204746" /><Relationship Type="http://schemas.openxmlformats.org/officeDocument/2006/relationships/notesMaster" Target="/ppt/notesMasters/notesMaster1.xml" Id="Rc2c165f04eb84b5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db833c8aac643d4" /><Relationship Type="http://schemas.openxmlformats.org/officeDocument/2006/relationships/notesMaster" Target="/ppt/notesMasters/notesMaster1.xml" Id="Rff3c32605dad460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d7cbbf25c5d443d" /><Relationship Type="http://schemas.openxmlformats.org/officeDocument/2006/relationships/notesMaster" Target="/ppt/notesMasters/notesMaster1.xml" Id="R2d74ea1e478e4f8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9c8742fb0204fd7" /><Relationship Type="http://schemas.openxmlformats.org/officeDocument/2006/relationships/notesMaster" Target="/ppt/notesMasters/notesMaster1.xml" Id="R1770198a2c624a4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353868de74741ce" /><Relationship Type="http://schemas.openxmlformats.org/officeDocument/2006/relationships/notesMaster" Target="/ppt/notesMasters/notesMaster1.xml" Id="Re8606a2926164f2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2e10fc451244bae" /><Relationship Type="http://schemas.openxmlformats.org/officeDocument/2006/relationships/notesMaster" Target="/ppt/notesMasters/notesMaster1.xml" Id="R4dc50669a66b4aa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041e27a3d0439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b52d0f15ffd4b8e" /><Relationship Type="http://schemas.openxmlformats.org/officeDocument/2006/relationships/slideLayout" Target="/ppt/slideLayouts/slideLayout1.xml" Id="R585b3c2886a54ad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85b3c2886a54ad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0791b3eb9f41e7" /><Relationship Type="http://schemas.openxmlformats.org/officeDocument/2006/relationships/image" Target="/ppt/media/image.png" Id="Re551ef427b184f8c" /><Relationship Type="http://schemas.openxmlformats.org/officeDocument/2006/relationships/notesSlide" Target="/ppt/notesSlides/notesSlide1.xml" Id="R1b648cd09a74485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e991918805452a" /><Relationship Type="http://schemas.openxmlformats.org/officeDocument/2006/relationships/notesSlide" Target="/ppt/notesSlides/notesSlide2.xml" Id="Rc149f44e1ce34cc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8f1cb61f1f4fbb" /><Relationship Type="http://schemas.openxmlformats.org/officeDocument/2006/relationships/notesSlide" Target="/ppt/notesSlides/notesSlide3.xml" Id="Rcc7e9b064fc64c8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5a87f974174cb4" /><Relationship Type="http://schemas.openxmlformats.org/officeDocument/2006/relationships/notesSlide" Target="/ppt/notesSlides/notesSlide4.xml" Id="Rf9865938749d418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223f4d668d4363" /><Relationship Type="http://schemas.openxmlformats.org/officeDocument/2006/relationships/notesSlide" Target="/ppt/notesSlides/notesSlide5.xml" Id="R4e0ea163da2a4dd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6c5d96bc5140f0" /><Relationship Type="http://schemas.openxmlformats.org/officeDocument/2006/relationships/notesSlide" Target="/ppt/notesSlides/notesSlide6.xml" Id="Ra0e1fe43f81a477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ee9b7cdd4a4c99" /><Relationship Type="http://schemas.openxmlformats.org/officeDocument/2006/relationships/notesSlide" Target="/ppt/notesSlides/notesSlide7.xml" Id="Raa24cdf68ccb41c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a02b7dca93434b" /><Relationship Type="http://schemas.openxmlformats.org/officeDocument/2006/relationships/notesSlide" Target="/ppt/notesSlides/notesSlide8.xml" Id="Rcfaae0a947e3497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cb58e6cec54669" /><Relationship Type="http://schemas.openxmlformats.org/officeDocument/2006/relationships/notesSlide" Target="/ppt/notesSlides/notesSlide9.xml" Id="R6cfc61478e504d4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876e74f6764ce7" /><Relationship Type="http://schemas.openxmlformats.org/officeDocument/2006/relationships/notesSlide" Target="/ppt/notesSlides/notesSlide10.xml" Id="R4d3d10ceec194f9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6284b83ccc4edc" /><Relationship Type="http://schemas.openxmlformats.org/officeDocument/2006/relationships/notesSlide" Target="/ppt/notesSlides/notesSlide11.xml" Id="Rea56e9afc4a346e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B8C3A6-5DE5-430B-B05B-D19CDCB69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A620C6-E2CD-4516-AFE7-B13D17974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3A3667-0A7A-496D-AEFE-FD2B49DEC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Post-Production Workflow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E83013-6B5F-4AA1-8E76-108EA0264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turns a rushed short film into a clean festival-ready cut.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C842CD-8A05-4098-B67A-A5A7486DF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B96038-4572-4F3F-80AD-F906CB84E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4BA349-A913-4C76-971E-BE9F5FA17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25F116-0FFC-44CA-B1E2-A3144D0BF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51ef427b184f8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66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0D7924-8AC4-4240-A9E6-A3D8E613D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FCDFB1-667E-494E-9E42-82804B4B4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D38E36-FF59-4F32-B25C-3AC27203F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4888AF-6733-4CE1-AA66-79D777B17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4FEAF7-2455-4636-A04C-19E52C434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2012D6-057F-4E44-9543-9BFB33A11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0F3893-2B70-4CCA-8216-5B8AC190D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4EB917-F766-4EBA-8CB7-728E6F36E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Footage Review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29A180-5CB1-411B-8142-290DACC33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Ingest footage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F5FF1F-2ED9-4CCF-88D9-624C22DF6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B5C058-AAB3-477E-90B6-AAB11EC25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7151FD-F2B3-4EA9-9D83-92D096A94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Edit &amp; Sound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56E384-CDA6-4C37-8EF1-86A26F18D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rough cut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4DDA35-0BBB-4150-B272-DE9017FC7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810CB3-D6FD-4DDA-A2BB-AACB3D9FB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ACE8C1-082D-4B15-BE6C-B8A320A1E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Color Pass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ACD228-00B8-4CB2-A68A-C1785B49C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audio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5E6EBA-A829-4487-8CB1-5F2DBE1BE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D7572D-9A80-41FE-AEF5-FAEEAA2F1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288458-0C74-47BF-A5B3-519F687E3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DD9F36-0191-4417-97D0-BAF2FAF64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Grade color</a:t>
            </a:r>
          </a:p>
        </p:txBody>
      </p:sp>
    </p:spTree>
    <p:extLst>
      <p:ext uri="{BB962C8B-B14F-4D97-AF65-F5344CB8AC3E}">
        <p14:creationId xmlns:p14="http://schemas.microsoft.com/office/powerpoint/2010/main" val="19331473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544ACE-9F99-45EB-B291-2A2E05852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E508C4-38C7-462D-8D9C-C9840FAEF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CFB33E-60E5-4E2B-B592-E0B161669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3CDC6A-3AD3-4877-A0B4-96969BBE5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1BA20B-DD71-4D0E-946F-E530274F7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Tighten edits, sound, color, and delivery in one clear flow.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4092BA-DB8E-44BD-9876-C47FFAD03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9DB8D5-20B5-4B11-AF9E-CB52F4DC2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748070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3F8A0B-9391-4938-9E90-50DB4EAF7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1F6551-8D55-4F83-A09F-D9B61166E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D375FD-227F-4A59-8D88-F55296BE8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6E07BF-80A0-4433-A825-09AEE740E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B5D022-264F-4B0A-8259-A066FF677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B20E6B-C191-46CA-8DE0-413CA7E5E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DAC6B2-F63B-4058-BD83-3DACAA7C0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00C342-29FF-4CC3-90CD-F0B09CC11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A20376-AE06-4B5B-88C4-466C9A48D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Ingest footage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F02662-3DEB-4288-BD31-97B599EE8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06FD94-5D96-409E-8BC0-CB82DB24B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A7F0EB-0D83-46A6-91AF-19BAF245C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1E4358-8A24-4085-AC38-A86EABA71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AB5533-70F9-46BE-A93D-F70FB9A02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rough cut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464FDB-F305-4E2D-945F-A73F322A7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CB64A7-2C28-44BD-8051-7AB93A439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1F3E6C-017F-4BC9-AAC3-A1976DF0E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5D7314-172A-4559-AD04-AF55EB761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C31609-5705-41D8-AEAC-5FD538D5C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audio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CCCE63-C7E1-454D-9231-5A27DC01C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50815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DA2239E-1447-45B3-92FB-8501DE35E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D01D1E-EDAB-4642-9834-13C4C2951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DC0C23-6546-456A-8442-006D0DED4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7FF22E-AE32-41CA-B79F-0C9C878E3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6A524D-708C-4869-82B3-A1DCE26D6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0C800F-1BAE-4EE9-907B-A92D88E17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712AF1-A2A9-47AB-B501-E61D2DA3B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34F73A-7A5B-4DB2-A9B1-9DC4ED533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40D75E-6454-4ECD-BA50-82D9587BB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Ingest footage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0EEEA7-602B-436C-A82C-166F8CE16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AB4887-35D3-4D49-9A89-53558D38D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CA8110-EDD6-4EDC-A4DC-1AF7DEB78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A07505-BF3E-45FA-B43E-61B1D97F3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rough cut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DD23DF-A8CD-49E5-BB7C-931BF4517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D0C646-E595-4279-8582-62F9EFB44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2BBB5A-F9BB-4A06-A5E0-7AE188A72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214509-B8A1-403E-AC66-C79DA79E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audio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87456B-DF4C-4529-A84B-FC824E582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CC0687-DAE7-415D-82BD-5EBFA17C7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2EC611-01B6-47D5-8EEE-3FF9C5A1E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5BA638-24CA-4483-996A-E742995D0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Grade color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A76704-2939-4F8E-B666-880DCBAC1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4AB361-8704-4080-A4CD-628B7690C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3C4627-60D3-4AEE-8513-C8F3C25DD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3D8CCF9-8496-4DBB-B46F-C8DD3E757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masters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CBE6EC1-AAA0-41C4-BAA0-DD833D701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0310697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403A12-CE14-4322-A949-2FB0518FF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A5E9BD-F84A-4801-B9A8-CB56A6886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1F8DCA-2B5A-4543-80B7-B1599CC4F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ED566F-389A-4828-9AB1-42DDBE728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DAC958-1FAD-4B5F-AEAE-E0E6A27D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AE8692-F094-4508-905B-895724836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94A581-B724-4EAC-A92E-68E904FD7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17EEAB-5047-4BD7-90F3-190549020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9F2DF1-B4E2-4743-AD71-76F5B5868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7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Scenes are out of order and hard to review.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3ADB7E-BB19-47DF-9E3B-5A6FFEF6F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DF8AAE-635C-4645-ADB6-0E50808E5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Audio levels shift between interview clips.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09B130-0688-4823-A225-8E5401B64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CEF41E-4819-4729-A857-E99F29B9E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files are scattered across folders.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BEFEAD-2633-42B1-B7DA-83EFE3F9F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2C7A04-710F-47CD-8D0E-1025048E6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D70A7E-F3E7-4A76-9A28-3FD4AF890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A94DF9-963F-46D2-BDFA-70CFF51C1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cut follows a clear scene-by-scene path.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AD3EF5-3A4C-4411-8883-140614B39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8C8DDB-F4DC-4AFB-B726-22D2A3E68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Dialogue, music, and effects feel balanced.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3A8C17-402A-4BD1-B372-70FD97E50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773787-95D0-4F16-ADFB-F9EDE0206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Delivery files are organized and easy to find.</a:t>
            </a:r>
          </a:p>
        </p:txBody>
      </p:sp>
    </p:spTree>
    <p:extLst>
      <p:ext uri="{BB962C8B-B14F-4D97-AF65-F5344CB8AC3E}">
        <p14:creationId xmlns:p14="http://schemas.microsoft.com/office/powerpoint/2010/main" val="116596659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3E5365-7205-4B42-AE30-C6714D82D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4E5E58-3172-47D8-BBBC-FD31A853F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0D80E2-365D-4864-A818-63874D287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CDAF4D-A2CC-4EFC-856A-2973FC1FF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014184-19F2-4578-A979-28F1819D4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469310-BF79-42E5-B6DB-A32E54CA7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2DA024-4A1A-4638-B346-6F154B419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C4F54C-4AC5-483E-8BA1-5E9A7D352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2F6553-338B-40B8-9467-36D4DDC77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EDITORS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3946B7-AD18-49DC-AEC6-B96523A08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show how scenes move from raw clips to a finished sequence.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5F9C05-22E0-469F-A9C9-894E04209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DBA292-B902-4FED-BE70-B01AC6E13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8EAA61-97A5-44A7-BA02-E5694DA8C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F21636-FD63-4D90-9033-2CA350AF8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CED234-9B00-41DF-A813-554C5E1C5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workflow for coordinating editing, sound cleanup, and final exports.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989E19-1E6B-41B2-93C5-6766FD773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0E7692-BD08-48B0-9F56-C0B1D0A4D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EEA257-C739-49E9-B385-67EBF9365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192737-17B8-461F-9EA8-EDFFB69D0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CREATIVE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A11633-56E6-40C6-90A8-6252336F9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concise overview to review progress and spot bottlenecks before delivery.</a:t>
            </a:r>
          </a:p>
        </p:txBody>
      </p:sp>
    </p:spTree>
    <p:extLst>
      <p:ext uri="{BB962C8B-B14F-4D97-AF65-F5344CB8AC3E}">
        <p14:creationId xmlns:p14="http://schemas.microsoft.com/office/powerpoint/2010/main" val="6062619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EF22ED9-621C-47BF-B655-9D5E299FE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5EAF76-B336-4FA1-B958-55B1FD7A3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793E27-8962-4770-A980-538C446FC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6054CE-8AD9-4C00-AA84-D30704A61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567A4B-68A7-4A63-B7E2-9EFA682CC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220673-4D3F-410F-B4D1-99142D68E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13AD83-8AA3-4178-83F2-AECFF181E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42F123-DF3B-4762-8EFC-3CFB5D1B2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13220E-D741-4257-A4DD-44CE818A5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64F0AD-6CD5-40D5-8FC2-748EDF13B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0A0888-5FD9-4152-982F-38DE96D6F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Ingest footage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8FA92E-94DD-456D-9C6A-43836C21B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4ABE41-9C2F-4398-952F-7C7B62FA8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48AA4F-DFF3-42DB-9D15-B9075F510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4C08FB-EFBE-4C7E-96A9-D441A071F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177E23-92D1-4C3F-8980-947C2F304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B0134E-E7F1-42DE-9BDF-3CBB83F99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rough cut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F6CA0E-BF05-4CBE-A8FC-B0D1C04EA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75CE5F-4479-47F2-B4F2-423CA083E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3CEA09-051E-41C4-8466-01449E34D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46B293-9D34-4624-87F7-03CED9318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DC94FA-2BDC-4862-A688-7F8CB2A22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969B46-81DF-4C7A-A611-719D5BED0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audio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D48118-1E65-478A-9591-A537D9D95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87BC72-DF0F-4842-8D9C-B433EF728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85ADFC3-9981-49E8-A0C4-8A0561065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078D55C-4E52-432A-8CB4-15BDB222E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A362C96-9823-4D33-B128-30560AA64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F815DA3-4B0F-4880-8A8C-7F20B2CD4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Grade color</a:t>
            </a:r>
          </a:p>
        </p:txBody>
      </p:sp>
    </p:spTree>
    <p:extLst>
      <p:ext uri="{BB962C8B-B14F-4D97-AF65-F5344CB8AC3E}">
        <p14:creationId xmlns:p14="http://schemas.microsoft.com/office/powerpoint/2010/main" val="119214541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542488-D523-40D9-BFFF-350D87D44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CD8A39-8D7E-4007-B338-7A72B4F44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A3550C-3AC9-4C0A-8712-FBE51A75F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FA44EF-5811-4210-A413-4211FD485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8E4E77-E8D2-46C1-8CEC-6FF2EEF0E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5932AF-238F-4B68-B337-569EC0008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D407FF-5CF9-4C32-A5DE-4D3C7EC09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B10D4B-DF6F-4476-BD8E-91DADEBEE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90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did a two-person team turn a messy edit into a smooth final cut?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C39DBC-CEB3-4555-AAF5-6A2B95655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75ED39-C808-457B-9732-11B3B1892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C9A3D4-3380-4ECD-ACF9-BEBDDB99A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2BB79A-279B-424F-9BC4-10DA89148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rough cut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CA4707-D8DB-444D-B042-22D2385C4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DD1E9A-8BBF-48BF-A65D-B1015E94D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436689-BC6C-4D93-8E48-69B1A23CD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audio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BE4760-DBBD-4AC7-B504-B237C047B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E00930-9995-4A0F-9AC2-5CD0AE447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16EADD-72B7-4623-A71E-4E8E6FE4C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masters</a:t>
            </a:r>
          </a:p>
        </p:txBody>
      </p:sp>
    </p:spTree>
    <p:extLst>
      <p:ext uri="{BB962C8B-B14F-4D97-AF65-F5344CB8AC3E}">
        <p14:creationId xmlns:p14="http://schemas.microsoft.com/office/powerpoint/2010/main" val="103766449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1DFBD37-D489-4A70-9DA0-5A4A9DC6F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5E57AB-62CB-44B5-B2CC-1454104DA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57417C-16DF-42C7-82B2-970A310CA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783E01-E113-46DA-94D8-8197F79F3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012FDD-56A9-4E4E-A905-5C6E56110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980FAA-A375-4A6D-ACB9-5045B3999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BC5583-9B99-40A4-B335-AB33633F2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9B6025-63AA-4AE6-A152-2A1C9E03D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BBC112-4E2C-4983-9939-169E5CC38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Ingest footage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06BBA2-5B3F-46E6-882D-2D0400B2D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4079EC-0E15-447F-B08C-45494734D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0953A3-041B-4741-A1E6-5777AC4D3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59B9AB-4757-4D84-8F04-BEEB485E5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A15EA8-15F8-4C1D-9AC4-0E8CDF231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rough cut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2D6414-3702-4775-A804-91CF1DAA9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ED381D-9ED6-4225-9A19-378C9210E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B8F502-6646-4843-B70D-82ADB816D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51AF56-61A1-4D82-B31C-763248854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1312D1-9322-4C70-90E1-C34AA8858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audio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6E8F4B-5AC1-4A85-B4C4-50202CB91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A0FBF2-4F78-4BF4-B227-C5FB6EF42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068D4F-48ED-47E2-8232-4483136BC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94A2E3-00FD-43C2-9618-7737695F1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77C521-B159-4B9B-85D2-763EA1315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masters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1989CFB-6026-4763-AEA6-AF706B2AC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7795257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15FA14-BA3E-4225-A17D-AED9426CB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FF415E-6491-42BE-A499-5957C0B71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27F193-F140-4416-A000-C720D30C4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footage to polished delivery.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337EF9-361B-44BD-A524-6512D0CA6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FEF9EC-FE23-4E12-9882-D3DA19316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40EC54-4D77-496D-BBE1-24C35C9BD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14E902-069E-47C7-BB05-F8B198FBD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319109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2026-09-30T14:59:52.8910000Z</dcterms:created>
  <dcterms:modified xsi:type="dcterms:W3CDTF">2026-09-30T14:59:52.8910000Z</dcterms:modified>
</coreProperties>
</file>