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67f6449d824e97" /><Relationship Type="http://schemas.openxmlformats.org/officeDocument/2006/relationships/extended-properties" Target="/docProps/app.xml" Id="R273f50d7c33142c5" /><Relationship Type="http://schemas.openxmlformats.org/officeDocument/2006/relationships/officeDocument" Target="/ppt/presentation.xml" Id="R13e0f8e965cb4e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b1e76965624f5f"/>
  </p:sldMasterIdLst>
  <p:notesMasterIdLst>
    <p:notesMasterId xmlns:r="http://schemas.openxmlformats.org/officeDocument/2006/relationships" r:id="R0029871f1b664061"/>
  </p:notesMasterIdLst>
  <p:sldIdLst>
    <p:sldId xmlns:r="http://schemas.openxmlformats.org/officeDocument/2006/relationships" id="256" r:id="R6866378a791b4fe2"/>
    <p:sldId xmlns:r="http://schemas.openxmlformats.org/officeDocument/2006/relationships" id="257" r:id="R2eb3a2236e5345eb"/>
    <p:sldId xmlns:r="http://schemas.openxmlformats.org/officeDocument/2006/relationships" id="258" r:id="R6817b24df6544ddb"/>
    <p:sldId xmlns:r="http://schemas.openxmlformats.org/officeDocument/2006/relationships" id="259" r:id="R497a0a7b4abd458f"/>
    <p:sldId xmlns:r="http://schemas.openxmlformats.org/officeDocument/2006/relationships" id="260" r:id="R572094e0d36346dd"/>
    <p:sldId xmlns:r="http://schemas.openxmlformats.org/officeDocument/2006/relationships" id="261" r:id="R25d06017957941de"/>
    <p:sldId xmlns:r="http://schemas.openxmlformats.org/officeDocument/2006/relationships" id="262" r:id="R5bc0c3ff9f7c45f2"/>
    <p:sldId xmlns:r="http://schemas.openxmlformats.org/officeDocument/2006/relationships" id="263" r:id="R3e19bf562b974c03"/>
    <p:sldId xmlns:r="http://schemas.openxmlformats.org/officeDocument/2006/relationships" id="264" r:id="R78ef76140cfb4600"/>
    <p:sldId xmlns:r="http://schemas.openxmlformats.org/officeDocument/2006/relationships" id="265" r:id="Rb748c82ebe3a4d10"/>
    <p:sldId xmlns:r="http://schemas.openxmlformats.org/officeDocument/2006/relationships" id="266" r:id="R125f72353df04bc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b6d1f909094623" /><Relationship Type="http://schemas.openxmlformats.org/officeDocument/2006/relationships/slideMaster" Target="/ppt/slideMasters/slideMaster1.xml" Id="Rdeb1e76965624f5f" /><Relationship Type="http://schemas.openxmlformats.org/officeDocument/2006/relationships/notesMaster" Target="/ppt/notesMasters/notesMaster1.xml" Id="R0029871f1b664061" /><Relationship Type="http://schemas.openxmlformats.org/officeDocument/2006/relationships/presProps" Target="/ppt/presProps.xml" Id="Rdc90f6c244aa4f81" /><Relationship Type="http://schemas.openxmlformats.org/officeDocument/2006/relationships/tableStyles" Target="/ppt/tableStyles.xml" Id="Rf05bbfebb38241be" /><Relationship Type="http://schemas.openxmlformats.org/officeDocument/2006/relationships/slide" Target="/ppt/slides/slide1.xml" Id="R6866378a791b4fe2" /><Relationship Type="http://schemas.openxmlformats.org/officeDocument/2006/relationships/slide" Target="/ppt/slides/slide2.xml" Id="R2eb3a2236e5345eb" /><Relationship Type="http://schemas.openxmlformats.org/officeDocument/2006/relationships/slide" Target="/ppt/slides/slide3.xml" Id="R6817b24df6544ddb" /><Relationship Type="http://schemas.openxmlformats.org/officeDocument/2006/relationships/slide" Target="/ppt/slides/slide4.xml" Id="R497a0a7b4abd458f" /><Relationship Type="http://schemas.openxmlformats.org/officeDocument/2006/relationships/slide" Target="/ppt/slides/slide5.xml" Id="R572094e0d36346dd" /><Relationship Type="http://schemas.openxmlformats.org/officeDocument/2006/relationships/slide" Target="/ppt/slides/slide6.xml" Id="R25d06017957941de" /><Relationship Type="http://schemas.openxmlformats.org/officeDocument/2006/relationships/slide" Target="/ppt/slides/slide7.xml" Id="R5bc0c3ff9f7c45f2" /><Relationship Type="http://schemas.openxmlformats.org/officeDocument/2006/relationships/slide" Target="/ppt/slides/slide8.xml" Id="R3e19bf562b974c03" /><Relationship Type="http://schemas.openxmlformats.org/officeDocument/2006/relationships/slide" Target="/ppt/slides/slide9.xml" Id="R78ef76140cfb4600" /><Relationship Type="http://schemas.openxmlformats.org/officeDocument/2006/relationships/slide" Target="/ppt/slides/slide10.xml" Id="Rb748c82ebe3a4d10" /><Relationship Type="http://schemas.openxmlformats.org/officeDocument/2006/relationships/slide" Target="/ppt/slides/slide11.xml" Id="R125f72353df04b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34943f18ce42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62b214e9354b63" /><Relationship Type="http://schemas.openxmlformats.org/officeDocument/2006/relationships/notesMaster" Target="/ppt/notesMasters/notesMaster1.xml" Id="Ref0001f9984b42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a9c7f722974f2a" /><Relationship Type="http://schemas.openxmlformats.org/officeDocument/2006/relationships/notesMaster" Target="/ppt/notesMasters/notesMaster1.xml" Id="Rbe10c2dccdc44e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c8fe32b9824dce" /><Relationship Type="http://schemas.openxmlformats.org/officeDocument/2006/relationships/notesMaster" Target="/ppt/notesMasters/notesMaster1.xml" Id="R15d0b606b66a4c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23f6ace5374479" /><Relationship Type="http://schemas.openxmlformats.org/officeDocument/2006/relationships/notesMaster" Target="/ppt/notesMasters/notesMaster1.xml" Id="R2cd73eef7335472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ca3f5a865748b9" /><Relationship Type="http://schemas.openxmlformats.org/officeDocument/2006/relationships/notesMaster" Target="/ppt/notesMasters/notesMaster1.xml" Id="R4c24ee64ad754b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398b674e784071" /><Relationship Type="http://schemas.openxmlformats.org/officeDocument/2006/relationships/notesMaster" Target="/ppt/notesMasters/notesMaster1.xml" Id="Rc96806e8f45242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77e48c6940415e" /><Relationship Type="http://schemas.openxmlformats.org/officeDocument/2006/relationships/notesMaster" Target="/ppt/notesMasters/notesMaster1.xml" Id="Re43c4da42f01459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80d8758c9649bd" /><Relationship Type="http://schemas.openxmlformats.org/officeDocument/2006/relationships/notesMaster" Target="/ppt/notesMasters/notesMaster1.xml" Id="Rf3f81b29138040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0624f01f4e4449" /><Relationship Type="http://schemas.openxmlformats.org/officeDocument/2006/relationships/notesMaster" Target="/ppt/notesMasters/notesMaster1.xml" Id="R74dd41aeff6349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15537ea498b420e" /><Relationship Type="http://schemas.openxmlformats.org/officeDocument/2006/relationships/notesMaster" Target="/ppt/notesMasters/notesMaster1.xml" Id="Rf2c5be1deb6d4e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24a03458184d78" /><Relationship Type="http://schemas.openxmlformats.org/officeDocument/2006/relationships/notesMaster" Target="/ppt/notesMasters/notesMaster1.xml" Id="R2a1adff0be354e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d04313b16544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53de7b14c049bc" /><Relationship Type="http://schemas.openxmlformats.org/officeDocument/2006/relationships/slideLayout" Target="/ppt/slideLayouts/slideLayout1.xml" Id="R883aca050c1246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3aca050c1246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53a3e8d864d18" /><Relationship Type="http://schemas.openxmlformats.org/officeDocument/2006/relationships/image" Target="/ppt/media/image.png" Id="Rb5694f31cc064b78" /><Relationship Type="http://schemas.openxmlformats.org/officeDocument/2006/relationships/notesSlide" Target="/ppt/notesSlides/notesSlide1.xml" Id="R6e517961f7984a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89de8338454c2d" /><Relationship Type="http://schemas.openxmlformats.org/officeDocument/2006/relationships/notesSlide" Target="/ppt/notesSlides/notesSlide2.xml" Id="R30f02712a5a848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ba3ce18ef04a34" /><Relationship Type="http://schemas.openxmlformats.org/officeDocument/2006/relationships/notesSlide" Target="/ppt/notesSlides/notesSlide3.xml" Id="R1e6b9707141547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7db819b264d0a" /><Relationship Type="http://schemas.openxmlformats.org/officeDocument/2006/relationships/notesSlide" Target="/ppt/notesSlides/notesSlide4.xml" Id="Re184525fd20648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f0cace0b394ba0" /><Relationship Type="http://schemas.openxmlformats.org/officeDocument/2006/relationships/notesSlide" Target="/ppt/notesSlides/notesSlide5.xml" Id="R35ea273a9a5a45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bd8f4a8bb74247" /><Relationship Type="http://schemas.openxmlformats.org/officeDocument/2006/relationships/notesSlide" Target="/ppt/notesSlides/notesSlide6.xml" Id="R1a03db0f0b044e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1b0286433486a" /><Relationship Type="http://schemas.openxmlformats.org/officeDocument/2006/relationships/notesSlide" Target="/ppt/notesSlides/notesSlide7.xml" Id="Raa5bd04e581344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0efdaa21d94bd3" /><Relationship Type="http://schemas.openxmlformats.org/officeDocument/2006/relationships/notesSlide" Target="/ppt/notesSlides/notesSlide8.xml" Id="R7b61cd29be4e4c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d5300c9c544a28" /><Relationship Type="http://schemas.openxmlformats.org/officeDocument/2006/relationships/notesSlide" Target="/ppt/notesSlides/notesSlide9.xml" Id="Rbf3ec746d41c4b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367b230c8a4d8f" /><Relationship Type="http://schemas.openxmlformats.org/officeDocument/2006/relationships/notesSlide" Target="/ppt/notesSlides/notesSlide10.xml" Id="R17de9d6d61054e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2a605a1a394235" /><Relationship Type="http://schemas.openxmlformats.org/officeDocument/2006/relationships/notesSlide" Target="/ppt/notesSlides/notesSlide11.xml" Id="R63e8727ee5cb44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7E43B-41DF-4424-9EA1-773E9EE71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4DF225-139E-4896-A60C-2B1D924F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1D67A5-36B5-4733-9765-255261BA9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Powerpoint Presentation Images Editing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7CC2D-BD38-436E-8138-D019F90C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photo-heavy exhibit update into a clean investor-ready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7948C-4A7C-43E1-BF55-B12DF998A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FCE2A-E014-470F-8011-3A64D062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28202-0C2B-4648-B7E1-EB39B9D2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82EA1-B263-4FBA-99A8-1791D2F53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94f31cc064b7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090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839CAD-79FB-4FF0-AA4E-A967FAAE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91DCE-3EB4-4E5C-8577-1FBB2AEE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409A00-CAD0-4B25-BADE-3A9E473A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9CF580-71D4-48D6-A199-824947FA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1E553E-CD21-4D9E-B51B-E404231D8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powerpoint presentation images editing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2E87D6-FC6A-4219-9583-86A0A4D8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BDD38-FA3B-4D44-AD9A-770F6E16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49937E-8D53-49E4-926C-FE32B3EC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7C34BA-5E5E-43FB-AE53-D78DF469D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Select key images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5CDC0-2F15-4113-917C-9060D0E54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3DBA34-00AB-4B60-B248-9D57458B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E1B1B4-03CF-4E34-B886-55862EF1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Selection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04FB4-9837-42DA-B9A1-ACF389A5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extra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6BD6A-E703-4B85-AA78-7E3AAC51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751AF8-F83B-40A7-9E1F-41135DAF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49E5AA-E3E1-4313-83EA-8F031DA06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Cleanup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69E25-60C7-4F6C-8FF5-D29E8140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visual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27BE96-BA36-4E89-BA4B-C930BB06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CFAF9F-2B84-47D5-9836-B84BA56E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AADCD8-AD79-4C64-9C9C-9A2494AA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993AB-AF8F-41E4-82D3-B2A7DB9B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</p:spTree>
    <p:extLst>
      <p:ext uri="{BB962C8B-B14F-4D97-AF65-F5344CB8AC3E}">
        <p14:creationId xmlns:p14="http://schemas.microsoft.com/office/powerpoint/2010/main" val="3536164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338EF7-BD98-4928-B429-39725FB9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BB6796-E5D9-4673-A5AE-297C99B2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D2C797-03EE-4132-A130-305A8CA4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1C3608-9BBA-4E63-BCE1-A3DFCDF3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D4B1D-0809-40BD-A4B7-F7415C11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image-based slides into a clear visual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FE1D5E-F624-46C8-A2B6-E6689C20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C2EA5-24B2-47F9-9414-32F0E27D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902603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4849B6-0021-46E7-9D34-B84DF9EB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4E9BA-4435-4804-9C48-E1A0F976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BDF1E6-1A24-4845-A542-FC19B859D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69192-0195-40FC-A7F5-2659B2B6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7C41DA-2137-4086-9A2F-A295261F2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powerpoint presentation images editing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DF6912-1FD4-4DAE-ADA5-47261B44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BF4FC0-85BD-401F-A8C2-A59F5DF8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BEB12-15BC-41C3-9D38-17866937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54A80B-CEC2-4A66-B868-A8BD586E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powerpoint presentation images editing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BF82A0-73CF-4B69-8F5E-841CD662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E87D68-4A9E-4DE0-AEB5-5C588578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EC251D-44AE-48CA-976F-C76247B7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BEA1E9-67CA-45F5-9204-87102138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D5E06-E888-46FB-AF6C-B732816E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Refine image-based slides into a clear vi…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43D28A-0C7E-4D60-8060-635D2B4FC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F3ADE2-4108-4C97-ACEF-118BEE36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4311B4-692A-4026-A849-90E8AA3A4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0F738C-5FB3-47D3-A0AD-D4C8189C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727A58-3016-41E0-96C3-AD6320C7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Review final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883B34-D30F-40C9-823D-37D3263D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368215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981D9C-4397-4208-938D-69FE6F43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ABB1B4-3CC3-416C-9D1F-96924F1B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E75C22-5337-418E-8447-6ED6AB30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231B93-A544-4DE4-91CB-1B2C0BBF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E7B2FD-12C3-4B34-9017-7F34A6AB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317E3-449D-4015-A440-C2F90A0E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BE578E-11A5-4E85-8B3B-F3A2E581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5CDC3-EFBC-4971-A579-7C3441CA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649211-FE0B-4508-BE0C-6944C145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Select key images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355992-CAB7-43F6-89CC-0E48D5E7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A89F4-A1A3-4479-95D2-3A443E36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902B11-CC62-49CE-9761-EAB4B94C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F5CE9F-9B2F-4B38-8D16-749ADA75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extra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626BED-A176-4EBC-A0F9-7192A970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F5E581-51AD-43A7-818B-4D7F14D7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4F157F-32C8-410C-A5D3-22E63342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39EC64-996A-4A3A-BA58-6C5999C8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visual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D80DA6-47E0-482E-91D5-EB008A2F9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1BBA9D-2809-496C-9090-52D8381D4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5AF5E6-54D1-474C-86F4-E3CD23ED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7C0B94-3BD1-408D-BD92-9ECAC538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5B6175-5C55-404B-88B1-229A06BF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4DAD3A-A606-455A-B103-02A94164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CCD1D9-C970-4123-9AB5-10F5DD03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6A94C9-25C2-420B-939C-7C83BEEA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final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CEF5CC-5067-4865-BD58-476E6136A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945118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6B87E9-BBBD-426D-B1DF-B617C5EF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69419-4094-49D0-B64C-3657FE4B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171CB3-8A9F-47AE-A105-20DF0EA4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5BD7C7-83E1-4379-A25E-90D5350D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A21B2-0D22-4D58-9323-5A924182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powerpoint presentation images editing: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88E57-EDD6-4833-A8A2-FC43162D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9BEE98-ED59-4320-B88E-91048F65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AFECF4-C3C1-42FF-8DD8-F3BA39FF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12DDF7-972A-406F-9080-7080A540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crowded with too many image callouts.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A57AC9-18FA-40C4-9D0E-A5D1142E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63FA06-FE2F-4566-89C0-AD7E78C3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Important visuals are unevenly sized and misaligned.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ABBC3-D6D2-4B98-A935-DF8744D6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B949FF-D3F9-49E6-8D21-3F2B262C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is hard to follow from slide to slide.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001995-B0DC-4D7F-9A0D-B54156CF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15FA66-BD27-4C9E-96C8-EB1792B3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8F35B-35A4-4D45-99F9-E6A5F85C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573FC-D2A4-466A-88F3-18E16E65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3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focuses on one strong image and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11E443-3B38-48C6-906F-A1FB4F2B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240C91-7963-40D4-8621-3ED916B6C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Layouts feel balanced, clean, and easy to scan.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6327DA-24B1-4FA0-B0C8-A82C829E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07B10E-AE2E-4F61-98DB-F425D7A8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tells a smoother visual narrative.</a:t>
            </a:r>
          </a:p>
        </p:txBody>
      </p:sp>
    </p:spTree>
    <p:extLst>
      <p:ext uri="{BB962C8B-B14F-4D97-AF65-F5344CB8AC3E}">
        <p14:creationId xmlns:p14="http://schemas.microsoft.com/office/powerpoint/2010/main" val="11281923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623A3-943E-483B-94F1-CD5ED7E6E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78C45-3382-4C51-85C6-23A2D7FEE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3E841E-BE01-4C0B-B6A8-3FA8B578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699B5-B7A4-4F06-B385-F3038BEE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C39B3-D436-49AB-99A8-C62B33E5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4E5A7F-17D8-40FB-B70C-DA1484DE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766AC-745C-4458-9B99-32D6212F1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F5C8E8-D1A7-4969-A778-4F8CAC589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63C834-A263-4964-A92C-3F5DC02B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EXHIBIT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6E73D2-6892-4216-82D1-D94A333F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artwork and exhibit highlights without cluttering the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1310DD-727A-4787-BF75-8E73E61C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EFC311-ADFF-4466-9FA4-55D2F6C4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F5224-D3E6-453D-B907-1E112511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28AAE2-6C36-4C38-A148-809BE08F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C05145-C3B2-4AFF-92B2-A171F643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image collections into polished slides for internal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D33526-7999-48D5-995C-67C259B7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77B75-3131-438A-810B-6CD469FA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F5B025-F9FB-4B0B-B491-7E835A65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EB546E-2222-41BB-95ED-3F5CC7EDF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BAD21A-864E-4CB4-AE2F-4EA7D2CB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consistent visuals that support a clear presentation flow.</a:t>
            </a:r>
          </a:p>
        </p:txBody>
      </p:sp>
    </p:spTree>
    <p:extLst>
      <p:ext uri="{BB962C8B-B14F-4D97-AF65-F5344CB8AC3E}">
        <p14:creationId xmlns:p14="http://schemas.microsoft.com/office/powerpoint/2010/main" val="18849791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277733-BF14-4AC2-995F-2FDF22AF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0A0BC-85AD-47EE-A445-2A37CC85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7F0448-1F3B-4F38-8FC4-A37F868F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4A64C6-52D0-444D-97D3-AFC4DFF0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1112B-ABB5-40EE-A8E7-C584444F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CF047-B781-4FCA-A49B-8A96574B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D3EC9-0BB3-4C9D-9735-6FF51AA7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38DBE-5963-43AA-879E-A7B28900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74B27-59DC-455F-A1B9-5352258E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BAF04D-D7D6-4185-8FDD-ECC5D1D63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28AC80-A2B1-4FE5-B229-1080A9A4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Select key images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8BBA9F-98A3-4736-89B6-3B91D09B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3049B3-EF84-44F0-B1C0-495D8693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6B74C2-C828-4B66-9748-A8084391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4809E2-94DB-4B37-A681-9533B1A9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153F06-F39D-488B-9309-97265429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BFB059-3A20-4420-A7B8-0787F778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extra 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535808-BF01-4A77-8FBB-F6B4620B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88E094-C0F1-41F0-A2C0-BFA86C08C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AA295B-13C6-45C6-B1A2-A5C690290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94380A-1595-4563-83DA-1BA69D844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16F7F6-C97D-4464-9B41-6C07F315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92AC47-3975-469E-AE9C-FF6F44F9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visual layout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44BD1E-8180-44CE-8AF5-B6C6CA90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32AA8D-E868-4F13-AB2A-6FF189AE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EEE7FE-283A-4C80-8CC0-C0EAA727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FA394C-74A8-424D-93C4-C6C46426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3CC7C4-FFB6-459B-8756-236DA2A6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9CA702-3EED-49B9-8199-3A176F83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</p:spTree>
    <p:extLst>
      <p:ext uri="{BB962C8B-B14F-4D97-AF65-F5344CB8AC3E}">
        <p14:creationId xmlns:p14="http://schemas.microsoft.com/office/powerpoint/2010/main" val="12383167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ADCA4B-4F8F-47B9-B543-FC03E458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CDA8BC-04A6-41A0-8A9A-4AD1AA178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3DBC49-9696-48FE-B589-BAB4525C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18252-032A-4982-933F-B3DFA54E7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59297-3C9D-4ACD-BE1A-80A399B7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77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powerpoint presentation images editing: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571999-8AE1-44C7-B3A1-313C1D48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71E895-E1B6-42F9-9D91-6E031099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BBC8DB-1553-41D9-BA8B-4A7F31832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curator turn scattered exhibit photos into a polished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367A8-D88F-40EA-8790-81453C3D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540D0E-120F-445A-81F0-F443CCE7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B56C4-73B6-452F-96D1-9C97FDAB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AB299A-BFC1-491A-8EB2-537E2A17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extra 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CC486F-10F2-427B-AB3C-95C913C6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387C2-C531-4B9A-955D-2EDC654A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0C9CE-A424-4D0D-A765-C5FBEAAD5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Align visual layout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A697E3-8FF9-463B-B580-5D9DFA8A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AE1469-C546-444E-A9C4-A799B42A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2EC3AD-8F9E-4A06-A75A-2ECCB5D90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final flow</a:t>
            </a:r>
          </a:p>
        </p:txBody>
      </p:sp>
    </p:spTree>
    <p:extLst>
      <p:ext uri="{BB962C8B-B14F-4D97-AF65-F5344CB8AC3E}">
        <p14:creationId xmlns:p14="http://schemas.microsoft.com/office/powerpoint/2010/main" val="17276430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1F7554-A8D1-43A7-95AF-EC8F2A2D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B4776-E93A-4231-863E-1F4BFC77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566BE9-7EB1-402C-B9E6-C150432EF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286056-8C4D-41C5-8702-CB052A36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CD6B9-9657-49FB-9CEE-3E8773AC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powerpoint presentation images editing: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0E609-A3DF-4D8F-8A5E-A0DAE6AE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848C7-0AE6-4F4F-8B6B-DE39CA826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C6A995-6778-4278-89E5-987C8F57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9B4218-E163-428B-A6AC-F5E37579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Select key images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62EFF-103C-453C-B33C-EFF06A3D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7CD38-3518-46D9-BA5D-9C8FDCD4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D990E-05C0-4035-861E-8F640D34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163A25-0E96-4960-BEE8-0D0A4FED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A0394-0B3B-4AD7-86A0-1DA33CA1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extra 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58A3E-798C-40B2-95C4-84D6B633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562388-C947-4207-B1E0-D206CDD1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DB5D54-2ABD-431F-A9C4-1E52E1C5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09EBCA-23A8-433D-932F-AF8595770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A19970-96AF-41BF-830F-DF459899B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visual layout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6F0BBD-1357-4938-8CE7-2C759944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80E673-B3F8-432F-A382-E6CE7E144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9D309B-5650-410F-9989-36053D75F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BC1531-9645-4810-8563-DC584E974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8992A3-EC5D-4E8E-A553-72423240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final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C5E465-3C82-4751-9562-2BFC5155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384830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31E398-ACB9-4F71-949A-33A028E7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0305D-A4BC-45ED-BD51-208A960E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859B92-5773-4753-9A38-61D553CC1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image support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2935C6-217D-4994-9F5B-C05A1C8A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F60E8-7A45-44F3-B196-04C646B4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F1CCFB-2C32-42A7-86BB-5EC044DE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0A5AF3-6672-49DD-B7AE-E85666BA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934084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2026-10-01T23:23:19.7520000Z</dcterms:created>
  <dcterms:modified xsi:type="dcterms:W3CDTF">2026-10-01T23:23:19.7520000Z</dcterms:modified>
</coreProperties>
</file>