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816a5f5e114ffd" /><Relationship Type="http://schemas.openxmlformats.org/officeDocument/2006/relationships/extended-properties" Target="/docProps/app.xml" Id="Rdeaaddda2d634bcd" /><Relationship Type="http://schemas.openxmlformats.org/officeDocument/2006/relationships/officeDocument" Target="/ppt/presentation.xml" Id="Ra9121caa7c8d4d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731f5baef943db"/>
  </p:sldMasterIdLst>
  <p:notesMasterIdLst>
    <p:notesMasterId xmlns:r="http://schemas.openxmlformats.org/officeDocument/2006/relationships" r:id="R1e4652883f8742d4"/>
  </p:notesMasterIdLst>
  <p:sldIdLst>
    <p:sldId xmlns:r="http://schemas.openxmlformats.org/officeDocument/2006/relationships" id="256" r:id="R617dfa43590b4f00"/>
    <p:sldId xmlns:r="http://schemas.openxmlformats.org/officeDocument/2006/relationships" id="257" r:id="Rfae9cf81fc254b50"/>
    <p:sldId xmlns:r="http://schemas.openxmlformats.org/officeDocument/2006/relationships" id="258" r:id="R2d054233d2f84c6b"/>
    <p:sldId xmlns:r="http://schemas.openxmlformats.org/officeDocument/2006/relationships" id="259" r:id="Ra4ca25a824a34ac0"/>
    <p:sldId xmlns:r="http://schemas.openxmlformats.org/officeDocument/2006/relationships" id="260" r:id="R7b6906f147d3437a"/>
    <p:sldId xmlns:r="http://schemas.openxmlformats.org/officeDocument/2006/relationships" id="261" r:id="R9c493e94760c4205"/>
    <p:sldId xmlns:r="http://schemas.openxmlformats.org/officeDocument/2006/relationships" id="262" r:id="R2ca6d39c6eb14067"/>
    <p:sldId xmlns:r="http://schemas.openxmlformats.org/officeDocument/2006/relationships" id="263" r:id="R7b1af48e86f849d8"/>
    <p:sldId xmlns:r="http://schemas.openxmlformats.org/officeDocument/2006/relationships" id="264" r:id="R43b3e04dfeda4ece"/>
    <p:sldId xmlns:r="http://schemas.openxmlformats.org/officeDocument/2006/relationships" id="265" r:id="R022cd3f591cb456d"/>
    <p:sldId xmlns:r="http://schemas.openxmlformats.org/officeDocument/2006/relationships" id="266" r:id="Rf45936f9194b47f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78bdbbda067497e" /><Relationship Type="http://schemas.openxmlformats.org/officeDocument/2006/relationships/slideMaster" Target="/ppt/slideMasters/slideMaster1.xml" Id="R47731f5baef943db" /><Relationship Type="http://schemas.openxmlformats.org/officeDocument/2006/relationships/notesMaster" Target="/ppt/notesMasters/notesMaster1.xml" Id="R1e4652883f8742d4" /><Relationship Type="http://schemas.openxmlformats.org/officeDocument/2006/relationships/presProps" Target="/ppt/presProps.xml" Id="R54b5fe72522648c8" /><Relationship Type="http://schemas.openxmlformats.org/officeDocument/2006/relationships/tableStyles" Target="/ppt/tableStyles.xml" Id="R74317147420c4b92" /><Relationship Type="http://schemas.openxmlformats.org/officeDocument/2006/relationships/slide" Target="/ppt/slides/slide1.xml" Id="R617dfa43590b4f00" /><Relationship Type="http://schemas.openxmlformats.org/officeDocument/2006/relationships/slide" Target="/ppt/slides/slide2.xml" Id="Rfae9cf81fc254b50" /><Relationship Type="http://schemas.openxmlformats.org/officeDocument/2006/relationships/slide" Target="/ppt/slides/slide3.xml" Id="R2d054233d2f84c6b" /><Relationship Type="http://schemas.openxmlformats.org/officeDocument/2006/relationships/slide" Target="/ppt/slides/slide4.xml" Id="Ra4ca25a824a34ac0" /><Relationship Type="http://schemas.openxmlformats.org/officeDocument/2006/relationships/slide" Target="/ppt/slides/slide5.xml" Id="R7b6906f147d3437a" /><Relationship Type="http://schemas.openxmlformats.org/officeDocument/2006/relationships/slide" Target="/ppt/slides/slide6.xml" Id="R9c493e94760c4205" /><Relationship Type="http://schemas.openxmlformats.org/officeDocument/2006/relationships/slide" Target="/ppt/slides/slide7.xml" Id="R2ca6d39c6eb14067" /><Relationship Type="http://schemas.openxmlformats.org/officeDocument/2006/relationships/slide" Target="/ppt/slides/slide8.xml" Id="R7b1af48e86f849d8" /><Relationship Type="http://schemas.openxmlformats.org/officeDocument/2006/relationships/slide" Target="/ppt/slides/slide9.xml" Id="R43b3e04dfeda4ece" /><Relationship Type="http://schemas.openxmlformats.org/officeDocument/2006/relationships/slide" Target="/ppt/slides/slide10.xml" Id="R022cd3f591cb456d" /><Relationship Type="http://schemas.openxmlformats.org/officeDocument/2006/relationships/slide" Target="/ppt/slides/slide11.xml" Id="Rf45936f9194b47f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733188862b84c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00417e175a4161" /><Relationship Type="http://schemas.openxmlformats.org/officeDocument/2006/relationships/notesMaster" Target="/ppt/notesMasters/notesMaster1.xml" Id="Rfebad56e34624f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d014b0bc81547df" /><Relationship Type="http://schemas.openxmlformats.org/officeDocument/2006/relationships/notesMaster" Target="/ppt/notesMasters/notesMaster1.xml" Id="Rc6a0de27924a4f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142e3fe22c4d42" /><Relationship Type="http://schemas.openxmlformats.org/officeDocument/2006/relationships/notesMaster" Target="/ppt/notesMasters/notesMaster1.xml" Id="R0e4475438ee34e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7a1060d8804d9d" /><Relationship Type="http://schemas.openxmlformats.org/officeDocument/2006/relationships/notesMaster" Target="/ppt/notesMasters/notesMaster1.xml" Id="R90c857439dc54e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bbd8c075044a37" /><Relationship Type="http://schemas.openxmlformats.org/officeDocument/2006/relationships/notesMaster" Target="/ppt/notesMasters/notesMaster1.xml" Id="R70f23097c9944c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4916af424d489c" /><Relationship Type="http://schemas.openxmlformats.org/officeDocument/2006/relationships/notesMaster" Target="/ppt/notesMasters/notesMaster1.xml" Id="Rd825af5268a64f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9ce2d5dc1354e2c" /><Relationship Type="http://schemas.openxmlformats.org/officeDocument/2006/relationships/notesMaster" Target="/ppt/notesMasters/notesMaster1.xml" Id="Rc583297f7f0f4d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3c7bdcd6184ac5" /><Relationship Type="http://schemas.openxmlformats.org/officeDocument/2006/relationships/notesMaster" Target="/ppt/notesMasters/notesMaster1.xml" Id="Rf38c2d03222d446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69c833e7754af3" /><Relationship Type="http://schemas.openxmlformats.org/officeDocument/2006/relationships/notesMaster" Target="/ppt/notesMasters/notesMaster1.xml" Id="Re2c955180eea43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186de93b5724c4d" /><Relationship Type="http://schemas.openxmlformats.org/officeDocument/2006/relationships/notesMaster" Target="/ppt/notesMasters/notesMaster1.xml" Id="Rf76453203f14429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0653f2326374a28" /><Relationship Type="http://schemas.openxmlformats.org/officeDocument/2006/relationships/notesMaster" Target="/ppt/notesMasters/notesMaster1.xml" Id="R42aeaff3563b43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1af70bc47f44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5ed748801447ce" /><Relationship Type="http://schemas.openxmlformats.org/officeDocument/2006/relationships/slideLayout" Target="/ppt/slideLayouts/slideLayout1.xml" Id="Rd42e1ad860d6430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2e1ad860d6430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e9c981b627483e" /><Relationship Type="http://schemas.openxmlformats.org/officeDocument/2006/relationships/image" Target="/ppt/media/image.png" Id="R9e939de11aee4305" /><Relationship Type="http://schemas.openxmlformats.org/officeDocument/2006/relationships/notesSlide" Target="/ppt/notesSlides/notesSlide1.xml" Id="R5914771d96e949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e3b33ed2364155" /><Relationship Type="http://schemas.openxmlformats.org/officeDocument/2006/relationships/notesSlide" Target="/ppt/notesSlides/notesSlide2.xml" Id="R9f674b6262c541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7a30b20f8d4376" /><Relationship Type="http://schemas.openxmlformats.org/officeDocument/2006/relationships/notesSlide" Target="/ppt/notesSlides/notesSlide3.xml" Id="Re6b9b87f018140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ecf5c94c804454" /><Relationship Type="http://schemas.openxmlformats.org/officeDocument/2006/relationships/notesSlide" Target="/ppt/notesSlides/notesSlide4.xml" Id="R7791d82acd4540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ffebb2f3804ae1" /><Relationship Type="http://schemas.openxmlformats.org/officeDocument/2006/relationships/notesSlide" Target="/ppt/notesSlides/notesSlide5.xml" Id="R65a175a19be54c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bb5ac9dcac4545" /><Relationship Type="http://schemas.openxmlformats.org/officeDocument/2006/relationships/notesSlide" Target="/ppt/notesSlides/notesSlide6.xml" Id="Rccf58560937a42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01cf96d72e4082" /><Relationship Type="http://schemas.openxmlformats.org/officeDocument/2006/relationships/notesSlide" Target="/ppt/notesSlides/notesSlide7.xml" Id="Ra900b3836ab640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eff339c93745d3" /><Relationship Type="http://schemas.openxmlformats.org/officeDocument/2006/relationships/notesSlide" Target="/ppt/notesSlides/notesSlide8.xml" Id="R4446b506682449b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a923e9958e4d37" /><Relationship Type="http://schemas.openxmlformats.org/officeDocument/2006/relationships/notesSlide" Target="/ppt/notesSlides/notesSlide9.xml" Id="R48a1753f67a54c5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970407056d4b1d" /><Relationship Type="http://schemas.openxmlformats.org/officeDocument/2006/relationships/notesSlide" Target="/ppt/notesSlides/notesSlide10.xml" Id="Rc5784bdf579c4a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ff46e3642c4d27" /><Relationship Type="http://schemas.openxmlformats.org/officeDocument/2006/relationships/notesSlide" Target="/ppt/notesSlides/notesSlide11.xml" Id="R5a93fd4f72ba495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DF3CB9-C409-42B7-8916-A41F0C320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0C73EB-37A3-4D19-81F4-E717CCE9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50DBFA-CB66-40D3-9DE6-924272CB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Powerpoint Presentation Mp4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08A047-5894-4814-B65A-7A2686532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product launch deck into a short promo video for investors.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EAF488-1DB2-4661-84B0-C52AAF945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18DBDC-1C7A-45ED-BA37-9475A5F19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1F2301-2B18-4703-8251-C312C1918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EBD3FB-1F59-445F-A1B1-8CAD87806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939de11aee430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68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E0A027-FDCA-4162-968B-06F07B110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E1777C-ABCC-4998-9442-FC10B13A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647FB5-42C2-40B7-AB4B-A506E92A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0D468E-2289-4BA5-9967-32FDDD01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6E77EA-BE74-4007-86C6-5EB51C79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powerpoint presentation mp4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011CC2-0A87-4FD6-BD91-533FF0A24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207E70-6B64-4A0D-8456-6EC74AC5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0FB40F-77A5-4B75-9282-57490BEEB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153960-F2D5-4F53-8AF1-5B85FD3B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D66879-7CCB-4E21-BA28-C4ABF15F1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7C7EF1-892D-40D6-9F9F-D7FB1E1C1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83743C-4D28-4869-A70B-C37BE91D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C00E84-B436-40C8-9208-D1AC9A1E1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B573E-1151-4872-846B-268318AD6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BD2D57-BA7E-4EC3-A8F1-9F4FA1BAE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8E7E13-4127-4350-8BCC-B23E0A2C0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Motion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822803-B38B-47F9-883E-A8C6C6953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41981E-1BF6-4635-9659-1BEA41556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178729-BF7F-4741-B785-AD3D3189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6CFA2E-054F-423D-B9DC-9703B7515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Export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978D1D-93CC-4C11-901E-53AA66A2F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Record the narration</a:t>
            </a:r>
          </a:p>
        </p:txBody>
      </p:sp>
    </p:spTree>
    <p:extLst>
      <p:ext uri="{BB962C8B-B14F-4D97-AF65-F5344CB8AC3E}">
        <p14:creationId xmlns:p14="http://schemas.microsoft.com/office/powerpoint/2010/main" val="13318259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3C8F0C-3E33-4DD3-9396-E8A7CA8C0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F8F5EC-FDAE-4578-8055-64054BBE3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4B9D25-21D2-4372-AFA0-69EFE232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980AA4-F8BE-4B18-AC1D-A56FB378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A919B2-1A64-442A-83AC-9D198482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slides into a polished launch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E8261A-0F80-45D7-BF53-C95C11644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F3E8ED-0E32-450C-87FE-824F51FC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53618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D08E6A-2453-4E62-8747-0E37AA31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824B5D-9BA3-497A-ADF4-8CC91691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46E3EC-7FE6-4707-896E-6D041BE39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5F0DDE-3FD8-4F8D-AA21-8C411689C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0C28A3-CAB0-43EC-86AF-535FEC016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powerpoint presentation mp4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9058EA-5E94-46C7-817F-620795E43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6981AF-80D3-49DA-A5BF-E74B236E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B46E57-53D2-4020-BF14-40DBFC238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E46E5A-835D-48A4-A62F-BC265AFBD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powerpoint presentation mp4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C21004-9B72-475C-B56D-CB21DF90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D9D078-BDCE-420D-84DC-883F4116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F64DCB-A861-49A5-91A4-3A58C38A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2A6B5A-F6B6-480A-B519-D856206D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E54CBC-9837-47D7-914D-5BBAFB50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slides into a polished launch video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54B986-38F3-4CF8-BB9D-7A826703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5BAD19-C09B-48C5-B6F6-558597B2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C05EC1-C5EF-4C3E-984D-C7CABD76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70B03C-4DEA-4847-B5EB-4CDCBD76B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6CA07F-E31D-4F5C-B24D-892DDBDBE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Export the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5EF96F-3C84-4050-B975-E3C497C2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176618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22C5D38-02F7-4561-9CC3-A421A7F39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601116-0C56-4382-B1E0-2FBBD6F1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5DFC81-825D-4880-BA51-000ED8E09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5A7EA2-5355-403D-AD91-9C2661EA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342E97-BB6C-475C-B032-4730460FE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25E77B-82E1-47DC-BA58-4E35E6302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DDEAEF-C548-4C71-8A84-205322105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7DD9F1-7E8B-4B05-8ABF-A13C64ABB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88019C-5182-4FB9-BC40-AB3F6D2AD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AB0A1D-C507-4ED4-9D4B-B4E3A2083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000666-08A0-449F-BF18-9427B7AA9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E5069B-DAA9-4E54-8B47-143498AA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83ECA7-7CFB-4075-92F9-642383EA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D03EC8-9872-4F6C-8A8B-4154D3265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858C45-2979-43A2-BC0B-9E6777C63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28BA40-3F5A-49C5-B0DF-86E1EA429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985A12-6A62-4227-9FAC-BFA537A3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32EEED-527A-490C-A6E7-F969EA31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C5AF80-FB79-4A60-A4BC-3C30B13B6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7755E9-9D53-4EEB-9155-9C9B2196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AEE0CE-62C8-429F-B7B8-8C353D132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Record the narration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76D9BF-FF93-47F7-A34B-D23DCCEBD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44110A-5D34-4920-9C3E-CBAEC44F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91E3F5-0C2C-4117-898C-DE4E8B297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DED1F5-1869-4FA2-B1EC-F6BC03F8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D0BBC86-3701-4555-B2F1-5650EC86D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466130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4CF70B-EDF7-4622-AD5C-FD8B10818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366E46-C17F-4779-9AA3-AC818E85C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A49210-F438-4703-A918-64BFBB9EF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5E58A4-01A8-40D4-89CA-DE7ECB142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0553C-DE0A-4706-9EDD-B1D5D7F2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powerpoint presentation mp4: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996190-89FC-47D9-819F-FCAE477EB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775BB4-009D-4828-99E5-F5E3CC1C3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E731A-724C-49EC-BF91-3276679BE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47F7A6-ABC3-4732-9D8E-816F8B8F6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static and hard to share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8F2D82-5F3B-485D-948F-73A3B439E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CF974C-E990-4F66-B42E-C1FF75BF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message is spread across too many pages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BE042F-7C81-4008-B315-AA87C302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89336C-9794-4FCD-BCC7-1587AB0C7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lacks a clean video version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D46654-9B5A-4122-934E-932CC6C02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3F2C87-AE33-40E9-9C8C-868FDB76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95BB7C-6C56-4C2B-84DB-9051FA3F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9A4A4D-CF48-4835-B957-E421C38F5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as a short, focused video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46DBEC-AFBB-4FFC-AB1F-18E45CF4A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CBA898-8A9D-4E75-A9B2-C82B78191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points are easier to follow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DD94A1-A252-413A-BED1-73638448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96065C-262D-4C43-9207-FB865AC3B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looks more polished and unified</a:t>
            </a:r>
          </a:p>
        </p:txBody>
      </p:sp>
    </p:spTree>
    <p:extLst>
      <p:ext uri="{BB962C8B-B14F-4D97-AF65-F5344CB8AC3E}">
        <p14:creationId xmlns:p14="http://schemas.microsoft.com/office/powerpoint/2010/main" val="18045974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C26D92-6D65-4A5B-A108-626E870B7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A1BEA7-BC6C-4A48-987D-8F563A466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EB3BAA-3D31-4444-AAE8-EADF64C2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1FD4DC-C8BF-42F7-9575-D47964B2F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0BC3C5-7C45-4E11-8CEE-B27B5AE07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9CD879-5225-42F0-9042-CEC03B44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214992-7277-4F5D-A360-34F542079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F52C46-6AA8-4BBB-AB08-E67D12031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9DE190-A93D-44F3-BAA2-D71666C60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42E479-F6D1-48F4-ADAC-888CC9F29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a new product in a short, professional format.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1E1B08-7D19-4F70-A2F8-D19FF3FC5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8CE574-B8FF-4D86-B89E-2A9140569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082EF2-E14F-4AC2-A68D-CF3CCDB2E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B8997E-B4D2-43D0-B3CF-F25B47487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D87556-C80C-41F2-A709-69037AD65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adapt presentation content into a shareable launch asset.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2E0FFC-0298-463D-85E2-720CA88A6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DCB2AC-6626-4C59-8E07-68979DF49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ED4E8B-3F48-4CF2-B3E9-4DCAB6757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EE1DD7-4D21-46F2-A9BC-FE233A390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64AFD0-AD62-47F0-B98E-052B14BA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video to support outreach and demo follow-up.</a:t>
            </a:r>
          </a:p>
        </p:txBody>
      </p:sp>
    </p:spTree>
    <p:extLst>
      <p:ext uri="{BB962C8B-B14F-4D97-AF65-F5344CB8AC3E}">
        <p14:creationId xmlns:p14="http://schemas.microsoft.com/office/powerpoint/2010/main" val="18344704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4D078EF-2053-41EE-91D5-77C4F74F5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F167F2-D3E6-4268-8F83-AA7BD8415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D4EE72-BCC2-4672-8F7D-EE6A4FCBD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B0F40E-FCE0-448A-9787-D412AF8E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24377C-90EF-43F8-821D-DFF0493C8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53A8BE-A31A-493A-B610-48D1A49D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1958DC-0861-4C8C-A2B7-BFB5C9E5E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5CFC78-B3E2-4ED9-9775-C7AD4FE9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D73B82-958C-48ED-8077-5BA2237FB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325144-6A1C-42FA-938F-9506D2AE8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CB6FF2-BD3A-4F81-8E40-B5A7338D1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24691D-D4C9-47DD-B565-B0D4AE155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7C0756-3219-4BC1-9F11-7B2804194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44622E-D550-4E18-A767-522BD5C5B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1040C-03F2-453A-8474-3E0E295A1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E84544-2722-41CE-B908-F9F2C02C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217E24-D48F-4313-8F2E-460781835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9F8F38-E503-467B-A689-0F768147E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CB3AB3-5D8A-42D1-B1C4-6E073D854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CE6763-4257-4593-A2A9-BC15201B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85165F-8F4A-461A-BEC2-23E7805E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B3DBF5-D18D-407E-B02B-2FDB3779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8786C0-0F8E-4178-AF98-B41C9B83D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1D4D9B-12F5-4D7B-BD2A-539B05097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F92AB8-5F8C-41B2-BDA0-3E3F65227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113FDE-DE22-4ABA-8AA7-89EC618E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13F7884-E26A-4EE2-8F6C-EBD5090B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6F08DDC-46BE-4F03-96CA-B5652C676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1963CE3-5D0D-49DF-A89B-3E175B364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Record the narration</a:t>
            </a:r>
          </a:p>
        </p:txBody>
      </p:sp>
    </p:spTree>
    <p:extLst>
      <p:ext uri="{BB962C8B-B14F-4D97-AF65-F5344CB8AC3E}">
        <p14:creationId xmlns:p14="http://schemas.microsoft.com/office/powerpoint/2010/main" val="3886771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8DD9AE-1A39-4A0C-92C4-F2F533645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0058C0-2886-4CA5-9173-78C9112B3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49C618-3D66-4C89-8908-935911B88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23530D-E6AE-4978-B277-E11D7278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9F44FC-0033-4D1D-A204-D0E5F6082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powerpoint presentation mp4: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B58037-E314-4EE8-9BD8-C80D12F78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BA2DBA-D35B-43E4-A47B-6C9962E9F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584175-06C5-408A-B130-8B2241FD8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pitch deck into a clear launch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2451B3-6BD8-40E1-9C91-4A6CAA18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9B2FFC-72AD-40FE-AE99-76C7AEB5F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942BDC-A6AB-4C88-892B-62267984E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9AEAE7-3F0D-4ABB-8C42-C012A5C13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831576-7D4A-467F-9F49-A562D38CA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CCF59F-B4DC-457D-B42C-DE47C6BD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41BCBC-D887-43A9-AE77-DEF6D572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1A1984-90DF-4350-ADED-7BA143A7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038F80-19C4-4110-9693-5B0385693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3C1B5A-80E3-41AA-BE46-4FC6368F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</p:spTree>
    <p:extLst>
      <p:ext uri="{BB962C8B-B14F-4D97-AF65-F5344CB8AC3E}">
        <p14:creationId xmlns:p14="http://schemas.microsoft.com/office/powerpoint/2010/main" val="17053417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BB0DD3-55BD-413A-A1D5-738C8A2CC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F0AA9B-CB41-4B74-B702-2EDB34A73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25E089-8A4F-4D35-A499-6C6373CF3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1653AC-3CEC-474A-833F-218FF509E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D3B4C3-6F90-474F-9C85-5EF6F127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powerpoint presentation mp4: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6899DB-65E2-47CC-A18A-47949D3CD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40E233-5BB0-455B-9327-2B5EA627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6C102B-6EA2-45F9-934C-C910D3F2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766B07-9F28-462F-B3B4-7795A686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5C2B4F-7608-428E-8898-DBEF0B153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3ED17-7BCA-41AF-8BAB-436BEDFC0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8F815D-45F5-41BB-9198-280D75FA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9475E9-72ED-44D1-A51A-54AF86F0E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E87D78-3216-4646-9D8C-2CFBBA3C3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F6107F-949A-4973-910F-A5AF3F5AE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7DE34C-E4AF-437C-AE01-9817A71E3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AE6AD4-DBCB-4EB5-A47C-6EC7B83E0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9170B1-DF7F-48D5-9748-81C3E2ED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AFCAB1-9566-44CD-98E0-1EA46B2AE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998512-FEDA-4235-9423-76AD66BE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8C1257-B8BB-4D7A-8A10-7A073E39E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88DDEF-6B45-4D64-81A0-E4B0714F6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C4D568-E0B7-4ED1-B51A-A6FB93540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A04BB0-3AC9-4194-9D1A-5919EE2E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4CDE94-7CE8-4614-890C-4698CF7B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590190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E6BF2F-C232-4798-945E-ADD33C834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71008A-A5B5-447A-B2A3-1E642090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29277B-C83D-4B2A-9B18-0BB362310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deck work harder in motion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FF970-C776-4DA6-8F7B-5EC652C4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C5889F-E83C-43BC-ACDD-0E3EDD4D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3C690A-2B1F-4329-BBB5-C03CB467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C92773-3375-4856-9C71-68F72EA4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901606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2026-10-01T20:07:43.1480000Z</dcterms:created>
  <dcterms:modified xsi:type="dcterms:W3CDTF">2026-10-01T20:07:43.1480000Z</dcterms:modified>
</coreProperties>
</file>