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315dd081f0429b" /><Relationship Type="http://schemas.openxmlformats.org/officeDocument/2006/relationships/extended-properties" Target="/docProps/app.xml" Id="R9a7dc15de1984db9" /><Relationship Type="http://schemas.openxmlformats.org/officeDocument/2006/relationships/officeDocument" Target="/ppt/presentation.xml" Id="Rb909e38c0dba4a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e291eb87e2481d"/>
  </p:sldMasterIdLst>
  <p:notesMasterIdLst>
    <p:notesMasterId xmlns:r="http://schemas.openxmlformats.org/officeDocument/2006/relationships" r:id="R6b7e0df186b643d1"/>
  </p:notesMasterIdLst>
  <p:sldIdLst>
    <p:sldId xmlns:r="http://schemas.openxmlformats.org/officeDocument/2006/relationships" id="256" r:id="R74cb2a8c1ea64cee"/>
    <p:sldId xmlns:r="http://schemas.openxmlformats.org/officeDocument/2006/relationships" id="257" r:id="R3af24a5323ea42ad"/>
    <p:sldId xmlns:r="http://schemas.openxmlformats.org/officeDocument/2006/relationships" id="258" r:id="R4b94f0d4b2ab470a"/>
    <p:sldId xmlns:r="http://schemas.openxmlformats.org/officeDocument/2006/relationships" id="259" r:id="R6230adb7a4b54be6"/>
    <p:sldId xmlns:r="http://schemas.openxmlformats.org/officeDocument/2006/relationships" id="260" r:id="Rc23db7a115a740e7"/>
    <p:sldId xmlns:r="http://schemas.openxmlformats.org/officeDocument/2006/relationships" id="261" r:id="R4000ded4574b47f7"/>
    <p:sldId xmlns:r="http://schemas.openxmlformats.org/officeDocument/2006/relationships" id="262" r:id="R811d7444018041c4"/>
    <p:sldId xmlns:r="http://schemas.openxmlformats.org/officeDocument/2006/relationships" id="263" r:id="R57ebda8181d14238"/>
    <p:sldId xmlns:r="http://schemas.openxmlformats.org/officeDocument/2006/relationships" id="264" r:id="R8843e9da9c3b4498"/>
    <p:sldId xmlns:r="http://schemas.openxmlformats.org/officeDocument/2006/relationships" id="265" r:id="R0de0211b37dd4c63"/>
    <p:sldId xmlns:r="http://schemas.openxmlformats.org/officeDocument/2006/relationships" id="266" r:id="Re541a050f780407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ef7bf524d14fc3" /><Relationship Type="http://schemas.openxmlformats.org/officeDocument/2006/relationships/slideMaster" Target="/ppt/slideMasters/slideMaster1.xml" Id="R11e291eb87e2481d" /><Relationship Type="http://schemas.openxmlformats.org/officeDocument/2006/relationships/notesMaster" Target="/ppt/notesMasters/notesMaster1.xml" Id="R6b7e0df186b643d1" /><Relationship Type="http://schemas.openxmlformats.org/officeDocument/2006/relationships/presProps" Target="/ppt/presProps.xml" Id="R3d78baae339e4c72" /><Relationship Type="http://schemas.openxmlformats.org/officeDocument/2006/relationships/tableStyles" Target="/ppt/tableStyles.xml" Id="Rd24e980e41d74f34" /><Relationship Type="http://schemas.openxmlformats.org/officeDocument/2006/relationships/slide" Target="/ppt/slides/slide1.xml" Id="R74cb2a8c1ea64cee" /><Relationship Type="http://schemas.openxmlformats.org/officeDocument/2006/relationships/slide" Target="/ppt/slides/slide2.xml" Id="R3af24a5323ea42ad" /><Relationship Type="http://schemas.openxmlformats.org/officeDocument/2006/relationships/slide" Target="/ppt/slides/slide3.xml" Id="R4b94f0d4b2ab470a" /><Relationship Type="http://schemas.openxmlformats.org/officeDocument/2006/relationships/slide" Target="/ppt/slides/slide4.xml" Id="R6230adb7a4b54be6" /><Relationship Type="http://schemas.openxmlformats.org/officeDocument/2006/relationships/slide" Target="/ppt/slides/slide5.xml" Id="Rc23db7a115a740e7" /><Relationship Type="http://schemas.openxmlformats.org/officeDocument/2006/relationships/slide" Target="/ppt/slides/slide6.xml" Id="R4000ded4574b47f7" /><Relationship Type="http://schemas.openxmlformats.org/officeDocument/2006/relationships/slide" Target="/ppt/slides/slide7.xml" Id="R811d7444018041c4" /><Relationship Type="http://schemas.openxmlformats.org/officeDocument/2006/relationships/slide" Target="/ppt/slides/slide8.xml" Id="R57ebda8181d14238" /><Relationship Type="http://schemas.openxmlformats.org/officeDocument/2006/relationships/slide" Target="/ppt/slides/slide9.xml" Id="R8843e9da9c3b4498" /><Relationship Type="http://schemas.openxmlformats.org/officeDocument/2006/relationships/slide" Target="/ppt/slides/slide10.xml" Id="R0de0211b37dd4c63" /><Relationship Type="http://schemas.openxmlformats.org/officeDocument/2006/relationships/slide" Target="/ppt/slides/slide11.xml" Id="Re541a050f78040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ce0ce0efe948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b032a16b5b4218" /><Relationship Type="http://schemas.openxmlformats.org/officeDocument/2006/relationships/notesMaster" Target="/ppt/notesMasters/notesMaster1.xml" Id="R6bd033122c684f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aef24ce4d040c1" /><Relationship Type="http://schemas.openxmlformats.org/officeDocument/2006/relationships/notesMaster" Target="/ppt/notesMasters/notesMaster1.xml" Id="Re8228282aa9341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282224abc6445e" /><Relationship Type="http://schemas.openxmlformats.org/officeDocument/2006/relationships/notesMaster" Target="/ppt/notesMasters/notesMaster1.xml" Id="R6b14a7552e69473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2477c0036a409d" /><Relationship Type="http://schemas.openxmlformats.org/officeDocument/2006/relationships/notesMaster" Target="/ppt/notesMasters/notesMaster1.xml" Id="Rae994a9e2f634f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b3c6ca26914958" /><Relationship Type="http://schemas.openxmlformats.org/officeDocument/2006/relationships/notesMaster" Target="/ppt/notesMasters/notesMaster1.xml" Id="R4860e48fac5944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941cc06ef349ac" /><Relationship Type="http://schemas.openxmlformats.org/officeDocument/2006/relationships/notesMaster" Target="/ppt/notesMasters/notesMaster1.xml" Id="Ra5c7db9617fb49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2423926e8f648cb" /><Relationship Type="http://schemas.openxmlformats.org/officeDocument/2006/relationships/notesMaster" Target="/ppt/notesMasters/notesMaster1.xml" Id="R274e230fc2c747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73cf9e17c5d45f4" /><Relationship Type="http://schemas.openxmlformats.org/officeDocument/2006/relationships/notesMaster" Target="/ppt/notesMasters/notesMaster1.xml" Id="Rb231c96b008c457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8333f26d114af6" /><Relationship Type="http://schemas.openxmlformats.org/officeDocument/2006/relationships/notesMaster" Target="/ppt/notesMasters/notesMaster1.xml" Id="R5adad606b51b4c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596774f0d204b5e" /><Relationship Type="http://schemas.openxmlformats.org/officeDocument/2006/relationships/notesMaster" Target="/ppt/notesMasters/notesMaster1.xml" Id="R2b0d3987b60c486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61014adc4854eee" /><Relationship Type="http://schemas.openxmlformats.org/officeDocument/2006/relationships/notesMaster" Target="/ppt/notesMasters/notesMaster1.xml" Id="R153bcfa70dd349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4d017b56fd49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381e3ec59d4aed" /><Relationship Type="http://schemas.openxmlformats.org/officeDocument/2006/relationships/slideLayout" Target="/ppt/slideLayouts/slideLayout1.xml" Id="R9bc56e8de23142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bc56e8de23142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ec4a024594490e" /><Relationship Type="http://schemas.openxmlformats.org/officeDocument/2006/relationships/image" Target="/ppt/media/image.png" Id="R5d7fd7eeb479498a" /><Relationship Type="http://schemas.openxmlformats.org/officeDocument/2006/relationships/notesSlide" Target="/ppt/notesSlides/notesSlide1.xml" Id="R0ca78af64e074a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0744eb444f49fb" /><Relationship Type="http://schemas.openxmlformats.org/officeDocument/2006/relationships/notesSlide" Target="/ppt/notesSlides/notesSlide2.xml" Id="R218494028e6341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f130006c44eb1" /><Relationship Type="http://schemas.openxmlformats.org/officeDocument/2006/relationships/notesSlide" Target="/ppt/notesSlides/notesSlide3.xml" Id="Rb27cb00f948c42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36805539145ef" /><Relationship Type="http://schemas.openxmlformats.org/officeDocument/2006/relationships/notesSlide" Target="/ppt/notesSlides/notesSlide4.xml" Id="Rd1e502f224df40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6145cbc83432b" /><Relationship Type="http://schemas.openxmlformats.org/officeDocument/2006/relationships/notesSlide" Target="/ppt/notesSlides/notesSlide5.xml" Id="Rf98f5f419f2149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c1a9c3778d412e" /><Relationship Type="http://schemas.openxmlformats.org/officeDocument/2006/relationships/notesSlide" Target="/ppt/notesSlides/notesSlide6.xml" Id="R59f43145fe2245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7cc6588db4fc4" /><Relationship Type="http://schemas.openxmlformats.org/officeDocument/2006/relationships/notesSlide" Target="/ppt/notesSlides/notesSlide7.xml" Id="Re9ffdfded2b942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346950ba8c4548" /><Relationship Type="http://schemas.openxmlformats.org/officeDocument/2006/relationships/notesSlide" Target="/ppt/notesSlides/notesSlide8.xml" Id="R4e301d17027e4b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cd3e20b8747dc" /><Relationship Type="http://schemas.openxmlformats.org/officeDocument/2006/relationships/notesSlide" Target="/ppt/notesSlides/notesSlide9.xml" Id="Rc2e0b837ae0141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72af6ad8614a61" /><Relationship Type="http://schemas.openxmlformats.org/officeDocument/2006/relationships/notesSlide" Target="/ppt/notesSlides/notesSlide10.xml" Id="R306b95d0612045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ba8eeac67a43e2" /><Relationship Type="http://schemas.openxmlformats.org/officeDocument/2006/relationships/notesSlide" Target="/ppt/notesSlides/notesSlide11.xml" Id="R843f84ad56a64f3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DE708D-F712-48E0-B675-9BE05EDE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5247C-2F4C-497E-ACC0-B53F5DD9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2876FE-EA5E-49EE-948F-5DFDDE49B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Powerpoint Presentation Script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9B764-1BCA-4CBA-904B-EBD2860D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NovaFoods turns a launch deck into a clear investor story for its oat milk debut.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478CA0-F099-4214-A44C-36629959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C53750-11EA-479D-B9DC-CC0E5B3B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443F6-73AD-4C42-9C50-098A7E62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90185-D084-4380-84A9-FFB2B713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7fd7eeb479498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280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06C7A1-22F2-402C-8C63-698C59A8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9C8DA2-92EC-41E5-9894-E4473F6F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5F3B34-3A99-4EE1-A89B-BED2222A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4D4EF-DBE4-4BBB-9483-983C4705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0A0AA-E4F6-4614-AD03-E5E23A6B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powerpoint presentation script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DBDA0-AF75-4FF0-8D34-C3E09EE0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2742BB-ECC7-4C20-9840-58A08AD5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9509A8-8606-46D6-B1C4-314101BC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Intro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2D0899-B94D-43DA-885A-C33B13F36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2DB8C-7BD8-4FAD-9224-F8754642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5FEB7-77DC-4DB5-ACC2-A1DB31F07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622F94-F956-428B-A985-337A098F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7EE461-B71C-45DC-ADDF-705C1018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166AB7-AD26-42CA-8248-F40A9ACE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AE053-2947-4069-85C1-ADA2FA4C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49303-4E77-498F-B2C4-A097EC06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825250-7F1F-4B5D-A011-5213FEFC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26A50B-DC9C-4F60-8BC1-018107FD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FF7E0E-0AE0-4334-A893-D8F7F113C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F4C099-98D7-46CD-92D0-E5F9588D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287F89-EFD7-48AC-B85F-90D8DE62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for flow</a:t>
            </a:r>
          </a:p>
        </p:txBody>
      </p:sp>
    </p:spTree>
    <p:extLst>
      <p:ext uri="{BB962C8B-B14F-4D97-AF65-F5344CB8AC3E}">
        <p14:creationId xmlns:p14="http://schemas.microsoft.com/office/powerpoint/2010/main" val="8216390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6CF30-FED2-4C63-85AF-9EB3EE33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6C87C-1DA2-45F3-8ABF-48C368B1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A2767C-504E-4E4C-9FAB-68B0FDC03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251441-DF6B-455B-86C5-0A343B13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75A4D-1919-4D87-A42C-DB723A1E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the deck into a persuasive launch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99948-E2BD-4B12-A9E9-0F08F789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DE600A-292E-4A4C-9115-F85B5E3A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278616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08BB59-05FF-47BA-87D2-F626B962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8E16F-68BB-41B3-AC8F-2B130DEC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73E783-00C3-46CB-9CC1-0F132E50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D3A335-6909-4490-87B0-8C06854F8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65800-A983-4E7F-B633-A99E1A09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powerpoint presentation script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9EBF6D-B0D9-4E18-B471-1B553E167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03531-2C4B-4A5C-B46E-6A7C7C5C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5B72B-4F29-4A23-8B62-9BA07084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E72B5-B98E-42E5-99A0-91FF84DED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powerpoint presentation script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185670-1314-44D8-8F53-496219C3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F2FE4-A37E-4447-BA3A-C756F39A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D2B32C-1B46-4A06-8EC7-6AF40103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BE850E-B8CE-460C-9221-F21F80C85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B601B0-77E8-441D-8BDF-BF5344851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the deck into a persuasive launch…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16BED3-A291-40B6-9496-8974FEAE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190CC-1858-42B6-AC25-F7E9ED26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972C0A-8131-49B5-979F-4B9237E5E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1EB970-4337-42EC-973A-A67A8E3D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0A3FF7-380A-4CFD-9D10-BAA7BB76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Practice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385CBD-B31D-4F67-B7AE-FBFFBECC2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415074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15422D-0982-4271-B2EE-43B52029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1F90EA-FAE7-48C2-AF6D-C607CAC6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AD344-ED82-409A-8068-A713F7E2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304C06-0E05-4ED0-901B-6FC5237B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1236FD-3445-4FED-8AC5-FF498322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D02787-E2B5-45CB-A43A-AB093D9D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578AC-D1D5-4EC0-87A2-00450A60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EDB8E5-96F7-4929-A600-CD5E618E9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552941-AF66-4DB9-84C0-6BEC8B5F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9EE480-F481-4144-883F-E92E80C4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D9B434-2A7C-4191-AE55-5F9A032B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D7ED43-88E1-488E-AA5F-0830518EA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7AD675-DF72-4367-BDC8-20357EAC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92616A-D757-463B-A0E6-82C6EE60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FF22A3-2944-4EFF-ADAB-7E916A8D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3EE54E-0A58-43E3-BDCB-9EB01224C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D8F2B-B554-4F0E-AC19-3E969E4B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8E1B61-54ED-4B37-9F0E-6D002469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97A242-0664-4BFC-AF2E-76E6E2FE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C137FE-9ED7-4C25-974A-C0093C5A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4A3E87-F160-43CB-8DC7-E7822F21D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for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925D15-DC02-4073-84D1-5925F30B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BB5DBE-B080-41BD-A8C1-2D639F30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A90142-2F07-4BFF-9B53-D43FE06EE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EA542C-7441-4D7E-995F-EBFCD16A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Practice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F65C1B-1405-4551-BF84-24333507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574684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139CBD-C972-4D56-9A55-6FB126BE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4FAF7A-1316-4896-A635-787FE276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3C23BB-D6A3-4922-8BA1-DEB19B1E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08322A-DBD0-4E4B-8350-A0CA802C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544F4C-6E3A-417F-9AAC-89BB4F27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powerpoint presentation script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B3BB22-B6E1-43A0-A444-DFCC6AE6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69B2AD-201C-4EBD-8EE3-E1D55D28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13AE02-E768-4F9D-997A-F237A8C1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B5094F-5C4F-47AA-89A3-5AEE38B64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complete, but the talk sounds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52CBEA-069F-45F8-BD53-4B689BA1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60A655-D28E-4AD6-A8A7-7F6FE0B0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improvises and misses key product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01620E-638C-4310-ABD9-8073CFB5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1F62A8-E85F-4769-9F7F-CF8548B0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Rehearsals take too long without a clear script.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A4F551-F2E2-468B-B04E-0BBCCF60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3DF43A-CABD-4FAE-8A2A-72BE7FC7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7B1DB9-1D69-4FED-ADFC-F6D409CC7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5503EB-53F5-495A-AE45-BADE29D0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2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clear message and smooth transition.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A2AE90-279F-4665-9BD4-CD61AAC4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494623-9256-4B91-918A-9FB1AE7C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presenter stays focused on the launch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8869C4-00BB-4C85-B2B3-48DBC8808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384336-B804-48D0-B313-262A6168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Rehearsals become faster and more consistent.</a:t>
            </a:r>
          </a:p>
        </p:txBody>
      </p:sp>
    </p:spTree>
    <p:extLst>
      <p:ext uri="{BB962C8B-B14F-4D97-AF65-F5344CB8AC3E}">
        <p14:creationId xmlns:p14="http://schemas.microsoft.com/office/powerpoint/2010/main" val="13325690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D2DB01-1700-4A09-AA7C-E4E73E75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49896-FEFE-4483-BB1A-20399140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9C4CB9-E661-48B9-8746-890FF8A4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5CB321-6A12-480F-9562-CC8D6ADA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EB0EF1-E471-4D1A-9E59-C6E94341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925620-5DF3-463B-A77E-A52682B1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2A9DC-B99F-4BEC-A6C2-E7311AA0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8637DD-8CDE-41A3-B589-8BE3892A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D72CA-D274-4FAB-8690-FCF84703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F1F540-3FE7-4B66-9AF1-4D6BBB8D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rough slides into a confident presentation script.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CCCE6-0116-4754-AB34-4B81CEC6D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ED62AC-F6C7-4D31-9931-B4EFCBAC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1EE03-3315-4787-883F-7C37B56A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A20674-90B2-4AF2-8176-2FA5EECC0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E492D5-5F91-4C52-9C4A-8EDF342E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clean talking points that keep product launches on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75CD9F-B99A-4D79-B8AE-39E9B2B5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FA27A-B531-43D2-AC4B-5B5CA31F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A7950-A132-437C-855A-5E47187C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2BD93D-0773-43D7-A948-DCCD22BE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BF418A-0219-428B-B9CE-EF9EB530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rehearsing investor or partner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6725314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06CF458-DDC3-4BC7-8C88-B2504DA9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D97C99-D1A8-46FA-B9D6-7B097743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41F7A-4476-4A35-BE2E-5AD2610C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02A4A-229A-4458-BF71-D58483CC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358E5-ABFA-466C-A7E8-DA9AF5F6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C0C6A-A65F-4CC1-A366-39B4A5CC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57434-D27C-4F7F-9FE9-38BB894EC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E94D9-A72F-46B0-9B60-D509F041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2CEDC2-2EE0-439F-9F23-35E875C1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B4C8A-AA58-452F-9918-51F436982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6BBB9-E647-48FD-9BEF-271CDAE2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55CC5C-B96F-4699-86B3-FBFF7160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959F66-56B6-460F-894A-956DA098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BB5C39-AC6E-4704-A006-C8DC804D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4922A0-D0E0-437C-B52B-4F4C4FD9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B56BC9-C9BA-4F5A-92E4-AF0AAD57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B91144-1181-498C-B9A7-C68FF31D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FD0B74-0E7A-46E4-B3C9-E58FEB58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B2A287-C00F-4C84-B65E-FDF37D15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2F6786-C804-4A76-A44F-4712E3322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FFC240-E12A-4B60-8D60-22D9FFE5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792351-E156-409A-9666-889840D42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51FC0F-D326-4855-8B6C-1762B4BD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5F5FA0-E24F-4B11-9EB4-33163DD9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036A5F-AB25-4918-A518-5E0BD415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BA2EE6-8BFA-4FB8-A135-32F3E9956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52EF7D-B37A-4537-A143-667268EC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B45111-1AC8-49CC-87BD-84153DE6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1CB7956-A154-4A37-975D-5CF8E99A4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for flow</a:t>
            </a:r>
          </a:p>
        </p:txBody>
      </p:sp>
    </p:spTree>
    <p:extLst>
      <p:ext uri="{BB962C8B-B14F-4D97-AF65-F5344CB8AC3E}">
        <p14:creationId xmlns:p14="http://schemas.microsoft.com/office/powerpoint/2010/main" val="2163854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2640AA-EC39-483A-AC73-4AF65FB4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BE27A7-4095-4240-A148-7C1C5AA9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9A071-8392-4F4D-8DD2-DA37833A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38565-91A6-4D9F-B1B0-F0F157C4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E73B1-108F-4251-8ABF-83FB3A52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1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powerpoint presentation script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C23FDB-4A23-4C92-B25C-B7D08D38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01296-8059-4528-9875-4A83EBD5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39CAF4-7E7D-4BD0-8436-A65E9DC3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NovaFoods turn a product deck into a crisp launch script?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712292-70F1-4E67-8F79-50D96FBAD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101FE0-8356-4B43-B5BE-3DCCF88A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6217D9-864B-4FE2-A8F0-48A60F0E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C4827-3E2C-4EF1-8C8B-677A8487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09946A-D5EC-43F9-B1DE-952C4558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4A5B5C-1960-489C-B032-8E2DEA810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479E2A-086E-4569-9191-59EE06F6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D0EE0-010C-41BC-98B6-225017A5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8676E7-F2EC-4640-87D8-A0579F0F7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FDF867-5AE4-463C-BCCE-F56373AC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delivery</a:t>
            </a:r>
          </a:p>
        </p:txBody>
      </p:sp>
    </p:spTree>
    <p:extLst>
      <p:ext uri="{BB962C8B-B14F-4D97-AF65-F5344CB8AC3E}">
        <p14:creationId xmlns:p14="http://schemas.microsoft.com/office/powerpoint/2010/main" val="19021311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28C136-FDA9-4BC2-8029-E32A19386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C25F3-032B-43F3-9BFE-DC2E3109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538602-57FE-4214-8A5C-E82EFD37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7BF77-60B6-481A-92EB-D32D6442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6A120B-C6A3-43B1-B107-DFB7646D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powerpoint presentation script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30EC2-9E4A-41DA-A551-F5F4913C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D80623-88BF-4723-ACD2-33E118AFD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3D8E1-C17B-478A-B4CF-846D02A9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34A13-B8D9-427A-A100-3E17298B3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119AC-F5B8-4001-AEA7-9EC6CE57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7AC1A1-0D16-4332-A038-850578D7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E117DC-74E0-492E-8054-14BE6AC8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A9854B-C858-435B-89B9-6E2E966F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5431C-33A8-4FDC-B7D1-95CD2601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A3F9E3-098D-4493-AA07-DC0966E0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9DF6A9-0DA4-4B93-9DB2-DDBBD014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5AFC2A-6A8A-40D3-97DA-678EE458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B22FBE-9ACC-44FC-87F8-22FCCB614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00A344-D051-4FBC-B894-2C6B35446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2AF5BE-D705-472D-B757-B55D4920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B46ED7-6E67-42F9-983E-0CC0436F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891E10-BB57-4472-8ADE-A26EABE2F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EB03B8-CF43-4373-A7D6-BDB5B35D5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CBF66E-6E39-438F-80B6-97176767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Practice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1192B3-11EA-430F-B5D4-4AAAB8A6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033365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81AF9C-FFDB-4B0C-99EC-A59AF66D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01C83-D461-4455-A6DB-2D7F481B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AA5E14-C27B-4198-94B6-D6726C9C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slides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451573-EB17-437F-A2C6-3CC0C433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859B2-2328-4EB3-927A-F141F1331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11541-0045-455A-BBF4-4C151F7F9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22CDBF-0DE7-4C20-AFD7-89899CA9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146138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2026-10-01T23:31:32.0840000Z</dcterms:created>
  <dcterms:modified xsi:type="dcterms:W3CDTF">2026-10-01T23:31:32.0840000Z</dcterms:modified>
</coreProperties>
</file>