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e50f04784a4cce" /><Relationship Type="http://schemas.openxmlformats.org/officeDocument/2006/relationships/extended-properties" Target="/docProps/app.xml" Id="R56bcff65ec994707" /><Relationship Type="http://schemas.openxmlformats.org/officeDocument/2006/relationships/officeDocument" Target="/ppt/presentation.xml" Id="Rb5b2295c616845a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7607b75cc0743f8"/>
  </p:sldMasterIdLst>
  <p:notesMasterIdLst>
    <p:notesMasterId xmlns:r="http://schemas.openxmlformats.org/officeDocument/2006/relationships" r:id="Rc2a0345ed1c1485d"/>
  </p:notesMasterIdLst>
  <p:sldIdLst>
    <p:sldId xmlns:r="http://schemas.openxmlformats.org/officeDocument/2006/relationships" id="256" r:id="Rd64b2dd8d4054c28"/>
    <p:sldId xmlns:r="http://schemas.openxmlformats.org/officeDocument/2006/relationships" id="257" r:id="R30a83f3f64ee4562"/>
    <p:sldId xmlns:r="http://schemas.openxmlformats.org/officeDocument/2006/relationships" id="258" r:id="Re7ae8616aa8b4161"/>
    <p:sldId xmlns:r="http://schemas.openxmlformats.org/officeDocument/2006/relationships" id="259" r:id="R02a45275817b4c21"/>
    <p:sldId xmlns:r="http://schemas.openxmlformats.org/officeDocument/2006/relationships" id="260" r:id="R6b10ced5c24c4d42"/>
    <p:sldId xmlns:r="http://schemas.openxmlformats.org/officeDocument/2006/relationships" id="261" r:id="R041ab7a313cf499d"/>
    <p:sldId xmlns:r="http://schemas.openxmlformats.org/officeDocument/2006/relationships" id="262" r:id="R9418d204fe0a4f9d"/>
    <p:sldId xmlns:r="http://schemas.openxmlformats.org/officeDocument/2006/relationships" id="263" r:id="Re84131bc447940d7"/>
    <p:sldId xmlns:r="http://schemas.openxmlformats.org/officeDocument/2006/relationships" id="264" r:id="Rcc0906b261c547d5"/>
    <p:sldId xmlns:r="http://schemas.openxmlformats.org/officeDocument/2006/relationships" id="265" r:id="Rd1f349ecd14049da"/>
    <p:sldId xmlns:r="http://schemas.openxmlformats.org/officeDocument/2006/relationships" id="266" r:id="R5ab75bcb82684d8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b738322189a4381" /><Relationship Type="http://schemas.openxmlformats.org/officeDocument/2006/relationships/slideMaster" Target="/ppt/slideMasters/slideMaster1.xml" Id="Rb7607b75cc0743f8" /><Relationship Type="http://schemas.openxmlformats.org/officeDocument/2006/relationships/notesMaster" Target="/ppt/notesMasters/notesMaster1.xml" Id="Rc2a0345ed1c1485d" /><Relationship Type="http://schemas.openxmlformats.org/officeDocument/2006/relationships/presProps" Target="/ppt/presProps.xml" Id="Rc2a26ce92ee04420" /><Relationship Type="http://schemas.openxmlformats.org/officeDocument/2006/relationships/tableStyles" Target="/ppt/tableStyles.xml" Id="Rec936c7a4e3f4b87" /><Relationship Type="http://schemas.openxmlformats.org/officeDocument/2006/relationships/slide" Target="/ppt/slides/slide1.xml" Id="Rd64b2dd8d4054c28" /><Relationship Type="http://schemas.openxmlformats.org/officeDocument/2006/relationships/slide" Target="/ppt/slides/slide2.xml" Id="R30a83f3f64ee4562" /><Relationship Type="http://schemas.openxmlformats.org/officeDocument/2006/relationships/slide" Target="/ppt/slides/slide3.xml" Id="Re7ae8616aa8b4161" /><Relationship Type="http://schemas.openxmlformats.org/officeDocument/2006/relationships/slide" Target="/ppt/slides/slide4.xml" Id="R02a45275817b4c21" /><Relationship Type="http://schemas.openxmlformats.org/officeDocument/2006/relationships/slide" Target="/ppt/slides/slide5.xml" Id="R6b10ced5c24c4d42" /><Relationship Type="http://schemas.openxmlformats.org/officeDocument/2006/relationships/slide" Target="/ppt/slides/slide6.xml" Id="R041ab7a313cf499d" /><Relationship Type="http://schemas.openxmlformats.org/officeDocument/2006/relationships/slide" Target="/ppt/slides/slide7.xml" Id="R9418d204fe0a4f9d" /><Relationship Type="http://schemas.openxmlformats.org/officeDocument/2006/relationships/slide" Target="/ppt/slides/slide8.xml" Id="Re84131bc447940d7" /><Relationship Type="http://schemas.openxmlformats.org/officeDocument/2006/relationships/slide" Target="/ppt/slides/slide9.xml" Id="Rcc0906b261c547d5" /><Relationship Type="http://schemas.openxmlformats.org/officeDocument/2006/relationships/slide" Target="/ppt/slides/slide10.xml" Id="Rd1f349ecd14049da" /><Relationship Type="http://schemas.openxmlformats.org/officeDocument/2006/relationships/slide" Target="/ppt/slides/slide11.xml" Id="R5ab75bcb82684d8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fc00015f2e0464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4aa3fbd322243c3" /><Relationship Type="http://schemas.openxmlformats.org/officeDocument/2006/relationships/notesMaster" Target="/ppt/notesMasters/notesMaster1.xml" Id="R5ba95d822593446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4c4407da48849f3" /><Relationship Type="http://schemas.openxmlformats.org/officeDocument/2006/relationships/notesMaster" Target="/ppt/notesMasters/notesMaster1.xml" Id="R6b11df705ca649b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630e49a4edf4958" /><Relationship Type="http://schemas.openxmlformats.org/officeDocument/2006/relationships/notesMaster" Target="/ppt/notesMasters/notesMaster1.xml" Id="Rd6c8793fd84b4f2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fdad66e77e34aba" /><Relationship Type="http://schemas.openxmlformats.org/officeDocument/2006/relationships/notesMaster" Target="/ppt/notesMasters/notesMaster1.xml" Id="R17f5b782b80b47c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46ad62288204c79" /><Relationship Type="http://schemas.openxmlformats.org/officeDocument/2006/relationships/notesMaster" Target="/ppt/notesMasters/notesMaster1.xml" Id="R93a1dca40294472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b22ea84ea2a45d6" /><Relationship Type="http://schemas.openxmlformats.org/officeDocument/2006/relationships/notesMaster" Target="/ppt/notesMasters/notesMaster1.xml" Id="R5680950b6cd946b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0bd6053f9534051" /><Relationship Type="http://schemas.openxmlformats.org/officeDocument/2006/relationships/notesMaster" Target="/ppt/notesMasters/notesMaster1.xml" Id="Re1ae6ffb1328459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ccc79a7e9cc4650" /><Relationship Type="http://schemas.openxmlformats.org/officeDocument/2006/relationships/notesMaster" Target="/ppt/notesMasters/notesMaster1.xml" Id="R06500876dcc4411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8a64f616b174d19" /><Relationship Type="http://schemas.openxmlformats.org/officeDocument/2006/relationships/notesMaster" Target="/ppt/notesMasters/notesMaster1.xml" Id="Ra636b710d2824f5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efe6f9bcbdc40f1" /><Relationship Type="http://schemas.openxmlformats.org/officeDocument/2006/relationships/notesMaster" Target="/ppt/notesMasters/notesMaster1.xml" Id="R234fd21ef05f49c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42d9ae5a7f94741" /><Relationship Type="http://schemas.openxmlformats.org/officeDocument/2006/relationships/notesMaster" Target="/ppt/notesMasters/notesMaster1.xml" Id="R5e1f7c1566c5477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bf4c1266a3495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0262a0631534fcc" /><Relationship Type="http://schemas.openxmlformats.org/officeDocument/2006/relationships/slideLayout" Target="/ppt/slideLayouts/slideLayout1.xml" Id="R46e8f6933ceb47a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6e8f6933ceb47a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6bdfe300024030" /><Relationship Type="http://schemas.openxmlformats.org/officeDocument/2006/relationships/image" Target="/ppt/media/image.png" Id="Rfb99d3c37fa8467b" /><Relationship Type="http://schemas.openxmlformats.org/officeDocument/2006/relationships/notesSlide" Target="/ppt/notesSlides/notesSlide1.xml" Id="R1bdaa5eeb8fd4d4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c2942d68514fe7" /><Relationship Type="http://schemas.openxmlformats.org/officeDocument/2006/relationships/notesSlide" Target="/ppt/notesSlides/notesSlide2.xml" Id="Rd3744a80bd2248d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3b2ba694984f6b" /><Relationship Type="http://schemas.openxmlformats.org/officeDocument/2006/relationships/notesSlide" Target="/ppt/notesSlides/notesSlide3.xml" Id="R110c0353c2f5441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abdbaf7ed34106" /><Relationship Type="http://schemas.openxmlformats.org/officeDocument/2006/relationships/notesSlide" Target="/ppt/notesSlides/notesSlide4.xml" Id="R8626613abde24d2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937e41e87b4b3a" /><Relationship Type="http://schemas.openxmlformats.org/officeDocument/2006/relationships/notesSlide" Target="/ppt/notesSlides/notesSlide5.xml" Id="R2439fb381dfb41b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37629ac95a4444" /><Relationship Type="http://schemas.openxmlformats.org/officeDocument/2006/relationships/notesSlide" Target="/ppt/notesSlides/notesSlide6.xml" Id="R5202476812c24e8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8ac3823fbb4a03" /><Relationship Type="http://schemas.openxmlformats.org/officeDocument/2006/relationships/notesSlide" Target="/ppt/notesSlides/notesSlide7.xml" Id="R3ce54fafd46642a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bc01899b274fc9" /><Relationship Type="http://schemas.openxmlformats.org/officeDocument/2006/relationships/notesSlide" Target="/ppt/notesSlides/notesSlide8.xml" Id="Rc28224588cc7470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96026de4e04534" /><Relationship Type="http://schemas.openxmlformats.org/officeDocument/2006/relationships/notesSlide" Target="/ppt/notesSlides/notesSlide9.xml" Id="R4558bea766a84d3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aacb8463954299" /><Relationship Type="http://schemas.openxmlformats.org/officeDocument/2006/relationships/notesSlide" Target="/ppt/notesSlides/notesSlide10.xml" Id="Rfd19342a710147b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bf2ee1fe3940ed" /><Relationship Type="http://schemas.openxmlformats.org/officeDocument/2006/relationships/notesSlide" Target="/ppt/notesSlides/notesSlide11.xml" Id="R40b901a97ffe4ca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0EEC24-8D48-498E-BC61-DA47DC2F0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DF4E04-7E08-437E-8D0F-E818BDEAF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50921A-2D03-4382-9181-1A6743137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Preschool Education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B50E8B-03FF-4E0C-BAF9-63768D13E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Lina guides a week of color and shape activities for curious four-year-olds.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57E36F-FD38-4EB6-8BC0-4782772ED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B3D8CD-597D-46A6-BDCA-407B0D70F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B7838B-A45B-4FA4-A925-04B7B3122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2E367E-500D-46A4-9C89-76EF20E00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99d3c37fa8467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327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F01670-F5C2-459F-ABE5-C2406F35E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91D9C9-6629-435A-9659-6FEADAFBA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BE8729-3C0B-4A50-AB37-78D2BEB1B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FACA86-A526-473A-A1A6-E3D4CF3AE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E1523B-55D1-46AE-AB7D-8B04A843C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preschool education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6F8C01-F878-4721-8DCA-0AF737735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88DE6E-7CCB-40CD-B7F8-5952A7AD8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96D1C0-7F7A-44D3-B3BE-0F58A4D4E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Welcome &amp;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695255-EBEC-4B63-8355-0788742BC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Warm-up circle time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A0C231-7F53-4E36-9D41-9744BB9A9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3BAB90-9C2D-475B-B3F7-A240662D4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DBFBB7-4439-408C-AC1D-8FC47E8C8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Activity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E2BB0E-6E65-40E1-A846-B3D05D062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color cards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F4D022-2F97-4FDC-B650-878CE1EB0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F4B7F1-2625-434D-9ECB-5090AC87B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3E0320-EFB3-47DC-8267-C30076370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Materials &amp; Setup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A63B50-D179-4380-A1F3-1F8B722A0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Sort shapes together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B80FB9-51C3-43AD-9D44-23661496F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F1A9CB-910D-4CBC-AB5B-0E6E6E589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D7A507-6175-4A41-ADAD-223EC373E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Wrap-Up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952D65-7840-4001-9D26-2DC1D00CA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Practice with crafts</a:t>
            </a:r>
          </a:p>
        </p:txBody>
      </p:sp>
    </p:spTree>
    <p:extLst>
      <p:ext uri="{BB962C8B-B14F-4D97-AF65-F5344CB8AC3E}">
        <p14:creationId xmlns:p14="http://schemas.microsoft.com/office/powerpoint/2010/main" val="1532239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AD9B6F-9826-417F-8360-9BE724F39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E8319D-C021-494E-9FC5-4448B9D51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E47F15-B25D-48F5-BC80-82D7D4879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DE316F-007B-42BF-9393-3FD63996E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291C2A-91B8-47EC-B216-2080076BB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Hands-on learning through play, routine, and simple group tasks.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06F8D3-4C3E-47AD-8A05-787FB661C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FA0A67-EF14-41B0-963E-D523DA1E5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882725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DDD4DD-7ACD-4534-A477-16F0795B8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6BA990-7B46-454D-BE20-FF41CE710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F51CC3-A173-4300-866B-37615AF1B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C194AB-51E3-426A-9656-E2BDDA338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4182AC-A618-43D2-83F5-2AEA97AFE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preschool education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4468BD-5A6B-4913-9735-ACC5CB1C5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D3A12C-A2EC-46C2-979F-3F9599156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A86000-C27A-4C49-84F7-E49056657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84FE58-606F-4FAC-A8DE-9597224AE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preschool education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EC8CF4-9DD1-44A3-A57C-750EDD0E9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AF2B06-112D-41D0-BA80-2CBC1E3C6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53A5B5-886B-4B2E-A120-CFBA584BF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9290B7-208A-4678-8C22-18AAF393F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E5FD7C-904A-4DF2-B914-AE10EA095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Hands-on learning through play, routine,…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3BB234-AC21-4874-981F-15CBCF634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2A4442-27FA-4E66-A085-2AD17DC3D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F4F0A8-1109-4C42-B0A2-9125A17C5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EE7655-F069-4E99-9A05-A5B6FC501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F24C1D-CC4A-4EC0-91B2-AEA1A7EC1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Review and reflect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B8F1A8-EDF5-4DEE-9492-5D432A61D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27865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2682FAA-C861-489A-BDCD-AAAB6F248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1501BC-C26B-458F-B2A1-19DCE4A40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346948-ACDD-43FA-8BB7-2C506BADA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57582D-AE73-4B1F-AEE4-6BEA6F74B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E6FD96-1E26-4F2E-8027-D34CD6260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3C51C4-06E5-4FE1-8944-0D4581889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297FC0-7816-4F44-9E4E-636575A22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7D056E-41F1-4520-8D62-A0D96EE51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ED2869-57E2-4B30-8F16-26ADF7784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Warm-up circle time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4E25DD-B7CA-4F87-B32F-9A972EB4B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B2747C-E154-4811-B76C-CE65387C5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5709E9-B8C8-470D-A6E5-C5D992974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339A78-1FED-43D2-BFA3-1FFD242F0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Introduce color cards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10327A-C0B2-4664-AB0B-ED1EC1196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59A3F5-7078-405B-BFCA-6D0461B42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C2F523-78C3-42D6-96AB-36472D160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8F813D-D9D6-436D-A088-59A7D6A4F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Sort shapes together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8AE705-EF04-46C2-90AE-E600E5446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0BB79A-5FE4-4A2E-891F-484823E27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AECAA6-D6D2-4DCA-AA04-28D1D0045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184093-C2A8-4CB3-93FA-8C5F78ABF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Practice with crafts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B93DF8-2909-4CAC-A4C5-34B784D0C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96F069-05A7-4F3B-A6B2-9CBE99559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85B5463-6E26-49BF-B275-940F3C585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DCFB529-07CB-402F-A0EB-EF5850D32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reflect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5A2D439-E688-4E66-9DCD-035518D31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012752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983B8D-3115-4855-A365-C5BCE7E1C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F66CAB-6ECE-4870-96DC-E12B4D510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93B4A7-E261-4748-A3F9-D0AB5BCDA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8E19A2-BA41-4A8D-B18E-993D9B34B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84BD88-2B6E-4F99-BBD3-7044BEFE9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preschool education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EFA6B7-D3C1-4D68-AD49-D31506A2F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54F413-62EF-4492-B336-C8BE59388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9FCCC9-CEBC-4C87-8F6A-1EBFEB524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E8B8AA-8C37-493D-B565-CFD27CCE4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7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Children lose focus during long explanations.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FFB318-143F-4C1F-9824-4E57D36C7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B95805-2E8F-46F2-8300-A2A6D818C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Activities feel scattered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38F0D7-7204-4D1C-B568-34E6DD935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57D7C5-A265-4877-8ACD-9C8C49BF4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Materials are ready, but the flow is unclear.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BD83CA-C908-491B-921C-76E4C6EE9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294852-A8FA-41AF-B48B-A225EF452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5B623B-F233-43AE-837B-92D7DAC6D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67B334-EB40-4CAA-A041-627046673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activity builds naturally from the last.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797812-B5D1-4F21-AFA1-4E8EAACAE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E24E0B-F8A4-42DB-A0E0-6D670E3DD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Children stay involved with clear, playful prompts.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EA5950-1F5C-4216-A3DD-D981811C3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344E11-15E8-4BDB-8FBA-4B23E0180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8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ends with a simple shared recap.</a:t>
            </a:r>
          </a:p>
        </p:txBody>
      </p:sp>
    </p:spTree>
    <p:extLst>
      <p:ext uri="{BB962C8B-B14F-4D97-AF65-F5344CB8AC3E}">
        <p14:creationId xmlns:p14="http://schemas.microsoft.com/office/powerpoint/2010/main" val="109159010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770018-B8AC-4C59-8BCD-320FE77EA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11FF8B-74A8-4607-9EEF-A3B4BC9B2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49A191-B594-486F-9893-341C6D9B8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C6B34F-D917-44BB-B7C6-6E7B75E8F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B90CD1-17BF-4960-AE35-B6159A4C6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8AFF55-7063-417A-BFA4-2DD61D434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B57195-4F24-4491-A0E9-6B561C29B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DB9EAC-6CD7-4838-AB75-CD89E96C1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C399FA-5497-4DE3-8A54-53DF9BB78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PRESCHOOL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EAC09D-8701-4A67-A027-7ACA81C74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clear, playful lesson flow that keeps young children engaged.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98A021-7232-4F62-A2B3-135CB42B4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94F609-87FD-4872-A2D8-4B87006A6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AC5C49-CA47-49BE-8E97-B137A2A02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F79EF7-67F4-4BEF-9C8B-175AD4189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DAYCARE STAFF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DA9654-1027-4234-9242-4FC27D293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simple activities that fit short attention spans and daily routines.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A94B13-735C-479E-B8C7-EC32594FB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A1E9C9-8F40-4226-8DF7-9C51C5074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EDE570-46AE-438A-A666-AAAAECDD4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F2BC83-F090-4FD4-924D-62A0B3CA8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PARENTS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61CB3F-8D5D-4321-9460-C5247C761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easy at-home ideas that support early learning through play.</a:t>
            </a:r>
          </a:p>
        </p:txBody>
      </p:sp>
    </p:spTree>
    <p:extLst>
      <p:ext uri="{BB962C8B-B14F-4D97-AF65-F5344CB8AC3E}">
        <p14:creationId xmlns:p14="http://schemas.microsoft.com/office/powerpoint/2010/main" val="149796952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23497F3-8A16-4ECB-BEC3-6C04B11E7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F15DE6-3F4B-4015-963C-85D9A71FC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E088D1-DBF8-46D6-967C-43D39A409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B7A7C2-A391-4A3A-8101-C0775B37F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CD9EC7-C55A-449B-9C18-238FD41AA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B1C319-9B26-4AE4-AD67-C9BB3EAA4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901B21-910F-4A28-A2DF-5C985B52F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DB7379-0B7D-4B5C-AB14-2588B4ABA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39AFCE-F320-49EF-823C-96DBFE46C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D3DB37-6E14-407D-8922-B23720635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44E597-433C-415C-BA5F-C7D3AA52A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Warm-up circle time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583BF7-F760-4084-A8EA-1EB4C0162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047568-D1E8-4C5E-BE5D-2E26E3F88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15DA36-488D-4110-865E-4F081D4DE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0A5AB5-35EF-4F5A-A9DC-5E4D4B7DE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4B70A7-0ADD-4171-B435-EA1D9FC58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DBF7AE-9C35-4B6B-A724-D69449365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Introduce color cards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554A9D-35B7-4B78-8E0D-888636253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74ED32-4994-4386-9534-15F0B1B6D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A1A3CA-A860-4255-AC92-A7F0D0FC4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9D9D60-7FC7-443F-959E-E6A25E189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6E4C84-FCE2-4C63-B1ED-8ACA5A6A6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1A9D9B-371C-45A1-9047-709F96C40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Sort shapes together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D10E510-1FCB-4943-878F-4D2B5CB8B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E9040F5-A972-419E-8D14-997F1FE7F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ACCB244-6719-40E2-9196-FBA8D9BFC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4D1D09C-303A-49E0-BF60-FB3AD8FCA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1C4346D-91ED-4AB2-B5EB-0CE425E3F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730A8AD-4DB7-4155-8112-1F4A342AD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Practice with crafts</a:t>
            </a:r>
          </a:p>
        </p:txBody>
      </p:sp>
    </p:spTree>
    <p:extLst>
      <p:ext uri="{BB962C8B-B14F-4D97-AF65-F5344CB8AC3E}">
        <p14:creationId xmlns:p14="http://schemas.microsoft.com/office/powerpoint/2010/main" val="20781761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949E8D-4096-4413-B049-D1B463329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2213B1-7455-4EDF-8F4D-D203F0D4F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7811F9-F3E9-49B8-A5E4-411F56399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33098D-3B54-4912-8A90-4D5DEC7F9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701D14-CC83-42C0-BAF9-762E14853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16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preschool education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032603-26F5-47C0-882B-ED07A011B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F52BD9-F4A6-4EB3-986E-E78C32165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08024E-0D92-49F2-8AFC-FFEC43710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Lina turn a color-and-shape lesson into a smooth, playful morning?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F73327-2ECB-4888-A4BA-A568F7482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046962-C874-45C3-BC56-D23031971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527CF9-4530-4721-9A15-8D56F6369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384E3E-846E-40D3-97B7-510F730BD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color cards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A37DF5-FE40-4ED2-8FF5-1AD91543E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671C3A-19D0-437A-945E-E5B8CF664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80C5AB-027D-4931-9191-D635C77D8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Sort shapes together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1708B4-A878-41AD-AF7C-D02E35E8E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2C7FBF-DC9C-4BA9-8D31-811822CB2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A5F264-E293-499B-8672-A3551D9F0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reflect</a:t>
            </a:r>
          </a:p>
        </p:txBody>
      </p:sp>
    </p:spTree>
    <p:extLst>
      <p:ext uri="{BB962C8B-B14F-4D97-AF65-F5344CB8AC3E}">
        <p14:creationId xmlns:p14="http://schemas.microsoft.com/office/powerpoint/2010/main" val="127852233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6BD430E-8C78-4103-952D-744A0C858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76EFF0-37C7-45EA-A25B-EEFBE8FB9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BA529E-28B6-424B-B166-3AE17A18C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4B175C-37A0-4E47-BF45-A90F73E3A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E7D8F6-8C42-418A-B5F1-80EBDC88B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preschool education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773A0E-CEF9-4BEE-AEC8-D9EC3BDBC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2534A7-89A7-4CAD-B051-E88C3BC7E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D4B6D1-9196-4BE8-A09C-3285918E9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8264CB-8963-4CB7-ADC6-18E0C55A9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Warm-up circle time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903838-F508-45A1-B9AA-1477D3512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8A1F4E-BA91-4077-91C6-390602862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2475CA-93CE-4C5E-BCF0-6719A53AA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244B38-CF87-44CF-961A-040033345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C6D7E4-010C-4907-9762-63293E570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Introduce color cards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FC5AED-FD8C-4741-953E-E9961CB81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769072-9246-483C-AB93-ACE01538F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659CBD-8AC8-402E-8CC8-80FB30016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41415F-5C09-4D45-9188-5A2F515EE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044F79-79DC-4E43-99A9-BA54D8495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Sort shapes together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C52699-2072-4764-BB8E-441085B3E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F2B54B-9B33-4AE6-B80D-9B5EF0BC5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E4351B-DB8E-4FEA-AE13-8F380A934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5784E4-E73D-4873-B2D5-CFCB0BEE0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2BFF412-C3BA-422E-8501-FAF1B7D53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reflect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8D569A2-5A7E-4A53-BB6F-CE6742FF1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2436324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65DB9C-7920-4404-BA97-C288D9F0C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4AF6FB-92C3-41F0-9322-9CC50F1B2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D8ACE9-F753-43F7-90B3-7127BF5DE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that keeps little learners curious.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4718E8-A36D-4AFB-BD5E-11F77CC09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ED1E68-39A9-43F2-A995-0D503CC17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A68DC4-AEDB-4746-909D-65FCB2F02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1AECC8-3BB0-419F-9681-35783BA55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436620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2026-10-01T08:52:55.6540000Z</dcterms:created>
  <dcterms:modified xsi:type="dcterms:W3CDTF">2026-10-01T08:52:55.6540000Z</dcterms:modified>
</coreProperties>
</file>