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75eae797f644be" /><Relationship Type="http://schemas.openxmlformats.org/officeDocument/2006/relationships/extended-properties" Target="/docProps/app.xml" Id="R0f185f1d37f147d7" /><Relationship Type="http://schemas.openxmlformats.org/officeDocument/2006/relationships/officeDocument" Target="/ppt/presentation.xml" Id="Re400015b1900446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dbda1af568048aa"/>
  </p:sldMasterIdLst>
  <p:notesMasterIdLst>
    <p:notesMasterId xmlns:r="http://schemas.openxmlformats.org/officeDocument/2006/relationships" r:id="Re332f559cf184840"/>
  </p:notesMasterIdLst>
  <p:sldIdLst>
    <p:sldId xmlns:r="http://schemas.openxmlformats.org/officeDocument/2006/relationships" id="256" r:id="R14858e7938ae4a40"/>
    <p:sldId xmlns:r="http://schemas.openxmlformats.org/officeDocument/2006/relationships" id="257" r:id="R52cff134707c487e"/>
    <p:sldId xmlns:r="http://schemas.openxmlformats.org/officeDocument/2006/relationships" id="258" r:id="Rc3f923e9c1364cfb"/>
    <p:sldId xmlns:r="http://schemas.openxmlformats.org/officeDocument/2006/relationships" id="259" r:id="R182d3908bfe34157"/>
    <p:sldId xmlns:r="http://schemas.openxmlformats.org/officeDocument/2006/relationships" id="260" r:id="Rcf78f2a62f364dbe"/>
    <p:sldId xmlns:r="http://schemas.openxmlformats.org/officeDocument/2006/relationships" id="261" r:id="R579c82e155d044da"/>
    <p:sldId xmlns:r="http://schemas.openxmlformats.org/officeDocument/2006/relationships" id="262" r:id="Ra97f43bb20774379"/>
    <p:sldId xmlns:r="http://schemas.openxmlformats.org/officeDocument/2006/relationships" id="263" r:id="Rec6bbf0ce087445e"/>
    <p:sldId xmlns:r="http://schemas.openxmlformats.org/officeDocument/2006/relationships" id="264" r:id="Raa4c7d1a72a04a5b"/>
    <p:sldId xmlns:r="http://schemas.openxmlformats.org/officeDocument/2006/relationships" id="265" r:id="R6a04e8d13dac45f0"/>
    <p:sldId xmlns:r="http://schemas.openxmlformats.org/officeDocument/2006/relationships" id="266" r:id="R3c12ddacc77f488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ade3a9d37eb49e2" /><Relationship Type="http://schemas.openxmlformats.org/officeDocument/2006/relationships/slideMaster" Target="/ppt/slideMasters/slideMaster1.xml" Id="Rddbda1af568048aa" /><Relationship Type="http://schemas.openxmlformats.org/officeDocument/2006/relationships/notesMaster" Target="/ppt/notesMasters/notesMaster1.xml" Id="Re332f559cf184840" /><Relationship Type="http://schemas.openxmlformats.org/officeDocument/2006/relationships/presProps" Target="/ppt/presProps.xml" Id="Rd4f865ce75e340f5" /><Relationship Type="http://schemas.openxmlformats.org/officeDocument/2006/relationships/tableStyles" Target="/ppt/tableStyles.xml" Id="R306228929c994442" /><Relationship Type="http://schemas.openxmlformats.org/officeDocument/2006/relationships/slide" Target="/ppt/slides/slide1.xml" Id="R14858e7938ae4a40" /><Relationship Type="http://schemas.openxmlformats.org/officeDocument/2006/relationships/slide" Target="/ppt/slides/slide2.xml" Id="R52cff134707c487e" /><Relationship Type="http://schemas.openxmlformats.org/officeDocument/2006/relationships/slide" Target="/ppt/slides/slide3.xml" Id="Rc3f923e9c1364cfb" /><Relationship Type="http://schemas.openxmlformats.org/officeDocument/2006/relationships/slide" Target="/ppt/slides/slide4.xml" Id="R182d3908bfe34157" /><Relationship Type="http://schemas.openxmlformats.org/officeDocument/2006/relationships/slide" Target="/ppt/slides/slide5.xml" Id="Rcf78f2a62f364dbe" /><Relationship Type="http://schemas.openxmlformats.org/officeDocument/2006/relationships/slide" Target="/ppt/slides/slide6.xml" Id="R579c82e155d044da" /><Relationship Type="http://schemas.openxmlformats.org/officeDocument/2006/relationships/slide" Target="/ppt/slides/slide7.xml" Id="Ra97f43bb20774379" /><Relationship Type="http://schemas.openxmlformats.org/officeDocument/2006/relationships/slide" Target="/ppt/slides/slide8.xml" Id="Rec6bbf0ce087445e" /><Relationship Type="http://schemas.openxmlformats.org/officeDocument/2006/relationships/slide" Target="/ppt/slides/slide9.xml" Id="Raa4c7d1a72a04a5b" /><Relationship Type="http://schemas.openxmlformats.org/officeDocument/2006/relationships/slide" Target="/ppt/slides/slide10.xml" Id="R6a04e8d13dac45f0" /><Relationship Type="http://schemas.openxmlformats.org/officeDocument/2006/relationships/slide" Target="/ppt/slides/slide11.xml" Id="R3c12ddacc77f488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342ecbe31f461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2eed53abec4bff" /><Relationship Type="http://schemas.openxmlformats.org/officeDocument/2006/relationships/notesMaster" Target="/ppt/notesMasters/notesMaster1.xml" Id="R0d1d8277a11c41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dc0f75ecd9d43ed" /><Relationship Type="http://schemas.openxmlformats.org/officeDocument/2006/relationships/notesMaster" Target="/ppt/notesMasters/notesMaster1.xml" Id="Rc1419690fce64c9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dfb01ed49d49b9" /><Relationship Type="http://schemas.openxmlformats.org/officeDocument/2006/relationships/notesMaster" Target="/ppt/notesMasters/notesMaster1.xml" Id="R63783f7aa18648f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af4655301741c7" /><Relationship Type="http://schemas.openxmlformats.org/officeDocument/2006/relationships/notesMaster" Target="/ppt/notesMasters/notesMaster1.xml" Id="Re784e30744cd43d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2b95442541f4515" /><Relationship Type="http://schemas.openxmlformats.org/officeDocument/2006/relationships/notesMaster" Target="/ppt/notesMasters/notesMaster1.xml" Id="R4fcaa7d457bf4d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dcba4b6187489d" /><Relationship Type="http://schemas.openxmlformats.org/officeDocument/2006/relationships/notesMaster" Target="/ppt/notesMasters/notesMaster1.xml" Id="Rd2b38a3ae4fb455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8376f1d61e74ad3" /><Relationship Type="http://schemas.openxmlformats.org/officeDocument/2006/relationships/notesMaster" Target="/ppt/notesMasters/notesMaster1.xml" Id="R5575b96b5f754b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15507bac26549ea" /><Relationship Type="http://schemas.openxmlformats.org/officeDocument/2006/relationships/notesMaster" Target="/ppt/notesMasters/notesMaster1.xml" Id="R17edb84adb4b46c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e072eaf482045eb" /><Relationship Type="http://schemas.openxmlformats.org/officeDocument/2006/relationships/notesMaster" Target="/ppt/notesMasters/notesMaster1.xml" Id="R5d12bef7ca3043f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4d1b27786e94a8d" /><Relationship Type="http://schemas.openxmlformats.org/officeDocument/2006/relationships/notesMaster" Target="/ppt/notesMasters/notesMaster1.xml" Id="R976652a4be4f4d2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f5a41a30f140f3" /><Relationship Type="http://schemas.openxmlformats.org/officeDocument/2006/relationships/notesMaster" Target="/ppt/notesMasters/notesMaster1.xml" Id="R83ba1338e0884f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7156d9f156406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4caf218d2043b9" /><Relationship Type="http://schemas.openxmlformats.org/officeDocument/2006/relationships/slideLayout" Target="/ppt/slideLayouts/slideLayout1.xml" Id="R8216abc2c0e54a9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216abc2c0e54a9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75d1859bf9437c" /><Relationship Type="http://schemas.openxmlformats.org/officeDocument/2006/relationships/image" Target="/ppt/media/image.png" Id="Re9a469e8862d4f83" /><Relationship Type="http://schemas.openxmlformats.org/officeDocument/2006/relationships/notesSlide" Target="/ppt/notesSlides/notesSlide1.xml" Id="R19a4c464bfb545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9e82249c864372" /><Relationship Type="http://schemas.openxmlformats.org/officeDocument/2006/relationships/notesSlide" Target="/ppt/notesSlides/notesSlide2.xml" Id="Re1f91fb798c74ca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168f7a621d4358" /><Relationship Type="http://schemas.openxmlformats.org/officeDocument/2006/relationships/notesSlide" Target="/ppt/notesSlides/notesSlide3.xml" Id="R4fb5707e995043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3c55c59127419b" /><Relationship Type="http://schemas.openxmlformats.org/officeDocument/2006/relationships/notesSlide" Target="/ppt/notesSlides/notesSlide4.xml" Id="Rec5ce122d1994f6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9f7ac10804435a" /><Relationship Type="http://schemas.openxmlformats.org/officeDocument/2006/relationships/notesSlide" Target="/ppt/notesSlides/notesSlide5.xml" Id="Rec878240db314b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a5f51d71c643f2" /><Relationship Type="http://schemas.openxmlformats.org/officeDocument/2006/relationships/notesSlide" Target="/ppt/notesSlides/notesSlide6.xml" Id="R3ac2f6cd8d814f9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4a095289ff41ad" /><Relationship Type="http://schemas.openxmlformats.org/officeDocument/2006/relationships/notesSlide" Target="/ppt/notesSlides/notesSlide7.xml" Id="R3cd84c543a534df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b4c651ee394b0e" /><Relationship Type="http://schemas.openxmlformats.org/officeDocument/2006/relationships/notesSlide" Target="/ppt/notesSlides/notesSlide8.xml" Id="R9b8df2a24549486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dea291c0d64e54" /><Relationship Type="http://schemas.openxmlformats.org/officeDocument/2006/relationships/notesSlide" Target="/ppt/notesSlides/notesSlide9.xml" Id="Rc9f9e793c0f449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e3d8506c9e4fbe" /><Relationship Type="http://schemas.openxmlformats.org/officeDocument/2006/relationships/notesSlide" Target="/ppt/notesSlides/notesSlide10.xml" Id="R93f046211e93461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62a122faeb452d" /><Relationship Type="http://schemas.openxmlformats.org/officeDocument/2006/relationships/notesSlide" Target="/ppt/notesSlides/notesSlide11.xml" Id="R1a46447a93924fe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3A68DE-C105-4246-A277-0E06E5EE2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30133-BB71-4D9E-B931-B0C25CA9F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A41876-241C-4171-9BF2-BC0910127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About Social Media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5D61E3-F44F-4D1B-A4DB-128D4F262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turns casual posts into a steady stream of neighborhood orders.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C6FAF0-273A-4ED2-AB92-9A33C4F3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6D04E5-1F6B-4C09-86FF-D1CF9A049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3829FA-DC33-4384-81A2-C0F433D0C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9CED5E-ED1A-4E6D-BACB-298FCF6CF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a469e8862d4f8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6799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C74ABE-A61B-435A-9D3F-9430125BF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510AFB-8B09-4B32-A880-D2A2DCA7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0E6999-E672-4E63-8B2A-F43AA101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BC8F86-EF4B-4B07-9326-475FBAF8E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0A76B3-9987-4B63-85DB-A050F0D52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about social media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1D3EAE-2A94-47CC-9B03-E40A1816E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766070-ED37-469B-BE20-1788566E6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92121E-5D35-4240-948D-C1C44342B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643A7C-5584-4889-8BBB-585BC3E3D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Audit current posts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96118E-52D6-4254-9772-AD8191660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D70BB4-DDFA-4B83-91B3-1488BA7D5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66DFC1-CF3E-4164-8F47-EE658F2BB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9DC52A-09EE-43D7-9183-63DB5D23C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one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B63E6A-392B-4673-9C86-B4C25B1DF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525D01-7B93-4B93-9EA7-D9A436179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CCAE72-9559-48C4-B3C7-5C831FC96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Engagement Tactics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DD1EA3-EB4A-4582-B053-D858ACF67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584C35-5E76-4ECD-8166-3FC4F74BF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67B9AF-6A9F-4A52-9B6A-0F5585B82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F6D0B5-E2C3-4275-8D1D-B13E78F85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42D913-9C46-49C3-AE45-3E44F295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Reply with purpose</a:t>
            </a:r>
          </a:p>
        </p:txBody>
      </p:sp>
    </p:spTree>
    <p:extLst>
      <p:ext uri="{BB962C8B-B14F-4D97-AF65-F5344CB8AC3E}">
        <p14:creationId xmlns:p14="http://schemas.microsoft.com/office/powerpoint/2010/main" val="12495184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4761D3-7DCD-482F-8EB7-86E49B84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AA4C6D-1975-4A29-8139-0382E387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F40CCC-4B02-4B5E-922A-6012F38E6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ED41B1-50BE-457A-92FF-3BB18F2E2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FC8BAA-33C2-4CD5-9ABA-CD03C5B89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everyday posts into repeat customer conversations.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7D2BA4-A733-4A91-ACDD-385E86130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E52231-7770-4E15-8F1F-4D1F11666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682710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FB074A-3130-4F88-A838-E4CF0023D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389160-68CB-40AE-9007-07949BFE8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91D8D1-DD3B-4451-9D2B-A10EE0CD3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28A126-148F-48E7-BAA3-B1FAC37DE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6FE22F-A58E-4659-BC02-A344E83A3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presentation about social media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F17C4C-C34B-43F1-B09C-2416A7F7A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51EF8A-C4E5-485C-8EB2-6E49D2A2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F36611-6595-4CC1-ABDC-C5BE64181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61689A-E35B-472D-988D-F5F416192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about social media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FF2C28-DE7C-4CF8-918D-53A153126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27B440-091D-44A2-9D38-E7F889A8E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231EE2-577F-43F1-892C-9D7A4E7F8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5B23E-6DBC-4578-9BBC-94BD51C20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2F27FD-4827-46ED-8C4F-7CAD30BF2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everyday posts into repeat customer…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98C30F-63AA-4149-B993-E04A4880D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EFFA1C-9F44-4FF5-BB81-54C2AD66B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0AEA2C-C935-4672-BADB-024E28BB7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C520C5-D5F2-4C79-9235-D45B1E3A2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7DED3C-3900-4B23-A380-1CFD5D535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Media: Review what lands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ED69DA-4D6A-488D-BE2A-555ABBA10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782927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51D5BE-2C0D-4F33-8590-F49A033E1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EF327D-D3D1-430A-A239-9D7F9C976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FB1D85-82A6-4CEE-8319-36FCCC133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EF55EF-C650-4EBC-A97E-217D548AB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537EA4-5B3B-4E97-83EA-4952C4317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908C61-3679-43DB-99C2-39CC29138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5437E7-F224-4250-A6F1-4986E7F9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D47DCF-A7E7-466B-A1C6-EEB1AC157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89147F-1F95-488C-9C02-5909E683F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Audit current posts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F5DD17-8A84-4D50-8240-F424CC640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65BAEE-BC40-4355-9804-860C1DC97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9C214F-B19B-4868-B2C5-232D50163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31E906-8B8F-44EB-904D-ABD74ED0A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one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16E850-B198-490C-8110-585B261E3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C44471-85BA-47AC-8EB7-6EF6C2A6F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E2BBBE-4262-4D0E-862C-C16A99CF2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B1CAC0-AD11-4790-BB3B-D1351E7BA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1E21DD-45D0-4796-904E-0F950A754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D0DE39-4715-45AB-9CA9-A645C8518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61F95D-ADC4-42DB-9595-D9A717BD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873B12-21F0-4A76-A475-59141B7DF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Reply with purpose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1A127A-B0D8-4D00-89AC-D1BA4DB39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FE4136-2F40-41B7-8730-598CEFF0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AF0267-3AD7-488E-B0B4-C5B48ED53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DE9D0C-A807-4DAE-9109-D0A317B8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what lands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E77418-4A43-42DE-839E-09E10AD30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848514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C4FC99-6D82-4B3E-9C3E-B0CAF357A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B2F590-7EF1-4AED-9790-D4B06928C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6D5E6F-103A-4E87-AEB5-C0E8272C0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1F209A-2083-4F01-B4B5-835330AA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83C4A9-2984-411B-A95D-1CD62CA5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about social media: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E9A0FC-2A1F-42FE-A6A4-23CC22E20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F86D0D-1A05-445E-A1F3-5CA9BC195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B25356-0D04-4136-85BD-99751439F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95F155-5B67-44BB-B750-0AB45BA72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feel random and hard to keep up with.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72554C-7793-404C-8057-F2EBDA5C0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9B5ABD-AF1C-4D9A-A649-91026AE7F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Comments are answered late or not at all.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81E67A-0295-47EE-8F64-AE9297B22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F2FC10-3487-4E6D-B788-9806CCE8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is unsure what content to share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E793C7-8B93-492B-BAF0-F012B549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20120F-31D7-4232-A25F-DBE91D61A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177345-633E-4B20-BEBD-CB9F3C20C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9E3D97-8D0F-4134-B5E1-2293EB6E4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Posts follow a clear weekly rhythm.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D5269E-A5DC-442C-B1F9-E40A28D9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071B08-4846-4D97-9D8E-7A32C1FF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5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Replies sound timely, friendly, and on-brand.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F35634-2421-4939-A48C-446DB0112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C35D20-D402-47AC-AD96-97B114FE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which ideas to repeat or refine.</a:t>
            </a:r>
          </a:p>
        </p:txBody>
      </p:sp>
    </p:spTree>
    <p:extLst>
      <p:ext uri="{BB962C8B-B14F-4D97-AF65-F5344CB8AC3E}">
        <p14:creationId xmlns:p14="http://schemas.microsoft.com/office/powerpoint/2010/main" val="16306951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409B5F-ACF3-4546-8781-F174F6F68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37D1D3-C083-4F3E-B612-696B8FD42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691E4A-8973-4E15-B31D-6FB3AEBE2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404AC0-13B2-454E-823B-1D9F31D34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A7209F-659D-4D3A-8ADE-FD327AD2E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A39508-16C4-419F-B97F-13CA5CFD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D7904C-48B5-4ABF-84B3-42FF7200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E9A08E-CA18-4871-AAEA-54E02F42F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C45579-F3F3-498B-A147-8F18ADB7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SHOP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21C062-E582-4B7E-9243-3F257103A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posting routine that brings in nearby customers.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30CB60-3918-4008-8B5B-1BA76F53C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0AE5DF-8EFC-4A7F-96E4-E2F5B5A1C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17BADA-2CF3-4660-B8FD-A1D871B9C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69502D-E248-48B6-808D-5E38C111E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9ECC6C-207B-455D-B9B2-FBE3801F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content themes and a way to keep the brand voice consistent.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3458EF-9E5C-4CE9-BF2B-1C4AE1AC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3FC2C2-E61B-4D5B-BFF2-E8BBED799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3D9989-29C4-4B8D-B6B2-1A8227332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F7264D-BDC0-4732-A57A-EE6277823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COMMUNITY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D7B8FF-1C10-47DD-B7E6-D087D1389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practical ways to respond quickly and keep conversations active.</a:t>
            </a:r>
          </a:p>
        </p:txBody>
      </p:sp>
    </p:spTree>
    <p:extLst>
      <p:ext uri="{BB962C8B-B14F-4D97-AF65-F5344CB8AC3E}">
        <p14:creationId xmlns:p14="http://schemas.microsoft.com/office/powerpoint/2010/main" val="2043549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D6414D4-4023-4902-952E-DFBB8098E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56F613-384B-49C4-815B-38A8753D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FBCD0E-5596-4895-8101-C4717A6CA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17A54B-0748-4199-8651-84AB6B56D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BF970F-860A-4A88-9AA9-160C8AAD9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25A62A-0BA0-420F-9911-DECC9F98E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01805D-884C-4E62-9132-2CD16A328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8441B3-A71A-411D-9D4D-3E213B314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F36E12-3B1C-4777-A404-1B4F001A9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B6176B-C5B6-4275-9745-86DF021BE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E6AB0F-0BE1-4C0B-9DA6-1C7AF2DDC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Audit current posts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A1450B-19BA-4287-9B7A-7C0980A0D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2D130F-9BFE-4D10-8295-E73CAF4AA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553157-2D50-4F7D-9532-CEEE355C7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A0CDEE-EB78-4325-9EFB-D92438117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0695C9-A0F4-403C-8155-DF901DD00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E777C2-949C-45C8-A82F-D0F6F272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one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67FBE8-3D69-475A-9736-5B8C75FC9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9B51F7-E5E5-4724-B6A8-BFD62A027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639CE9-7AD0-4380-B92B-2309C7E60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E90886-0F0E-4BFB-9AA9-8CA091E4A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E58A03-DEA5-446F-B3BD-F9DDDA943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044BB9-0C81-40A1-99B1-E0ACFEB10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weekly themes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35A0C3-4F7B-4BD2-B414-C9C5D55C2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BEB1B1-DD4B-4220-8B97-39973BCAA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770512-D544-4428-BC68-B709231E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D92BDF2-3E88-496B-B854-B682CAA10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E378DE6-39CD-4CEC-BAA0-072D3545C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4EA5E21-0F13-4C73-A644-3E7CFF891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Reply with purpose</a:t>
            </a:r>
          </a:p>
        </p:txBody>
      </p:sp>
    </p:spTree>
    <p:extLst>
      <p:ext uri="{BB962C8B-B14F-4D97-AF65-F5344CB8AC3E}">
        <p14:creationId xmlns:p14="http://schemas.microsoft.com/office/powerpoint/2010/main" val="372067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01383A-2963-4EE0-A6C1-D69EADB15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E76D34-BD4C-4B28-B887-F54EBA55B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2596B1-3EE1-413A-BB5F-23F0A24FF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AF15D7-9F74-40D8-A7EE-57163A38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EC763-AE45-4400-817B-1C8F7362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about social media: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AC3131-C584-46FD-8416-09F2380B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A10975-C2C3-4977-8103-496F215A5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03C11D-E275-4EBB-8342-B16579217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bakery use social posts to stay top of mind with local customers?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BFD72B-DFB8-4874-8FA6-7110C6C1F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06D820-7FC5-46BD-BDB7-6120B807B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3EF380-F111-49D5-81B0-2771A238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E4ABB4-FF4B-4B42-8C83-7CDDBFB92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one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E499A6-2CDC-4DCF-9735-4249C1BA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BF1D8C-C00C-4601-B246-2C1B03232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EEB2F3-D25C-4ED1-B61D-6A39AA7EA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weekly themes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B7C18D-6D94-402E-B2F3-C873F9232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C3362B-D461-464F-BAD5-61D1777A4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4FE9F5-37F9-48D7-A086-D93338DA3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what lands</a:t>
            </a:r>
          </a:p>
        </p:txBody>
      </p:sp>
    </p:spTree>
    <p:extLst>
      <p:ext uri="{BB962C8B-B14F-4D97-AF65-F5344CB8AC3E}">
        <p14:creationId xmlns:p14="http://schemas.microsoft.com/office/powerpoint/2010/main" val="20360491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48787E5-7F7B-4DA5-9FBC-DDF1CAEF1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CAEDE0-1944-458F-889F-179A36205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649F17-C7CC-436E-B141-65CE6FF08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679826-C01E-4001-8C94-5D76F9B33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23B755-2D7C-4317-8A71-DDA508640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about social media: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AD919A-63B6-4C17-A4D9-E05F1D29B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A41377-A411-4673-B4B4-B2F9F09D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5E30C6-0130-44FD-A94F-5E2C35C71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E07304-F96A-4FE3-A8EF-ACB009927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Audit current posts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2E2E3E-42D9-4960-8E63-FAB3F3D9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253A72-4A40-4BF3-8C26-9A1EC7BF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E67A06-918B-48BA-A132-AEF1301A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B24A45-03D6-4A64-AA92-2C6B73837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56056C-73ED-4E73-B29B-A262A72F3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one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CFD05A-6946-436E-9E88-9876F84D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7EBD9E-885C-46EB-9AE5-61D30E9A8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86E703-7E5B-4E2F-B5D3-E89520FEA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A87A4D-79CE-49BD-A747-2EED9A6B8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56983A-4EFF-4CD7-BDB1-8BB64579F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weekly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675FDA-DD9B-4023-9229-3535208B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2139A7-D762-452D-B83F-B58857ECF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A76472-C51A-482F-8B06-F63A45A7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4CBA4C-F867-44FB-B40B-1D9AD21C0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D1139F-E5E0-406D-92F9-004F880BB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what lands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0C781A-98BF-4D82-BDD3-5B5EB36FE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272385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422973-AF9E-4537-A8B1-952218814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42C199-27B0-41CB-B951-7D7CB4159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C210BC-04B8-43BB-A6EC-3FBCF5DF7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Simple posts, stronger conversations, better follow-through.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354E77-6286-4D27-8D95-A5E8D7929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46F706-C820-4E74-B877-39E61A4CF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B09F70-84F3-47B1-9056-7E160EE13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B12384-BA92-4A57-A7B1-C1B97B8A3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379141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2026-10-01T21:36:52.8480000Z</dcterms:created>
  <dcterms:modified xsi:type="dcterms:W3CDTF">2026-10-01T21:36:52.8480000Z</dcterms:modified>
</coreProperties>
</file>