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819fa3b566c43f1" /><Relationship Type="http://schemas.openxmlformats.org/officeDocument/2006/relationships/extended-properties" Target="/docProps/app.xml" Id="R7e4d9b9fffc44c27" /><Relationship Type="http://schemas.openxmlformats.org/officeDocument/2006/relationships/officeDocument" Target="/ppt/presentation.xml" Id="R229d86ab958b45f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137f33f7ff6454f"/>
  </p:sldMasterIdLst>
  <p:notesMasterIdLst>
    <p:notesMasterId xmlns:r="http://schemas.openxmlformats.org/officeDocument/2006/relationships" r:id="Rfabeb9fe1bb142d4"/>
  </p:notesMasterIdLst>
  <p:sldIdLst>
    <p:sldId xmlns:r="http://schemas.openxmlformats.org/officeDocument/2006/relationships" id="256" r:id="Rcd46243807294711"/>
    <p:sldId xmlns:r="http://schemas.openxmlformats.org/officeDocument/2006/relationships" id="257" r:id="R27e8e0b735934b71"/>
    <p:sldId xmlns:r="http://schemas.openxmlformats.org/officeDocument/2006/relationships" id="258" r:id="Ra76721c84f4f416a"/>
    <p:sldId xmlns:r="http://schemas.openxmlformats.org/officeDocument/2006/relationships" id="259" r:id="R4291aae4888a4919"/>
    <p:sldId xmlns:r="http://schemas.openxmlformats.org/officeDocument/2006/relationships" id="260" r:id="R56dfccb4e47248b2"/>
    <p:sldId xmlns:r="http://schemas.openxmlformats.org/officeDocument/2006/relationships" id="261" r:id="R7efd99a79a254265"/>
    <p:sldId xmlns:r="http://schemas.openxmlformats.org/officeDocument/2006/relationships" id="262" r:id="R79441d4561aa4d15"/>
    <p:sldId xmlns:r="http://schemas.openxmlformats.org/officeDocument/2006/relationships" id="263" r:id="R9fa210196ae444ff"/>
    <p:sldId xmlns:r="http://schemas.openxmlformats.org/officeDocument/2006/relationships" id="264" r:id="Rccac053a7d7440cc"/>
    <p:sldId xmlns:r="http://schemas.openxmlformats.org/officeDocument/2006/relationships" id="265" r:id="R9e81ee3b469e4f39"/>
    <p:sldId xmlns:r="http://schemas.openxmlformats.org/officeDocument/2006/relationships" id="266" r:id="R63aa48c04a9c481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435cfc867f843f4" /><Relationship Type="http://schemas.openxmlformats.org/officeDocument/2006/relationships/slideMaster" Target="/ppt/slideMasters/slideMaster1.xml" Id="R9137f33f7ff6454f" /><Relationship Type="http://schemas.openxmlformats.org/officeDocument/2006/relationships/notesMaster" Target="/ppt/notesMasters/notesMaster1.xml" Id="Rfabeb9fe1bb142d4" /><Relationship Type="http://schemas.openxmlformats.org/officeDocument/2006/relationships/presProps" Target="/ppt/presProps.xml" Id="R0d608a749dfd44e7" /><Relationship Type="http://schemas.openxmlformats.org/officeDocument/2006/relationships/tableStyles" Target="/ppt/tableStyles.xml" Id="Rcebc46401b674709" /><Relationship Type="http://schemas.openxmlformats.org/officeDocument/2006/relationships/slide" Target="/ppt/slides/slide1.xml" Id="Rcd46243807294711" /><Relationship Type="http://schemas.openxmlformats.org/officeDocument/2006/relationships/slide" Target="/ppt/slides/slide2.xml" Id="R27e8e0b735934b71" /><Relationship Type="http://schemas.openxmlformats.org/officeDocument/2006/relationships/slide" Target="/ppt/slides/slide3.xml" Id="Ra76721c84f4f416a" /><Relationship Type="http://schemas.openxmlformats.org/officeDocument/2006/relationships/slide" Target="/ppt/slides/slide4.xml" Id="R4291aae4888a4919" /><Relationship Type="http://schemas.openxmlformats.org/officeDocument/2006/relationships/slide" Target="/ppt/slides/slide5.xml" Id="R56dfccb4e47248b2" /><Relationship Type="http://schemas.openxmlformats.org/officeDocument/2006/relationships/slide" Target="/ppt/slides/slide6.xml" Id="R7efd99a79a254265" /><Relationship Type="http://schemas.openxmlformats.org/officeDocument/2006/relationships/slide" Target="/ppt/slides/slide7.xml" Id="R79441d4561aa4d15" /><Relationship Type="http://schemas.openxmlformats.org/officeDocument/2006/relationships/slide" Target="/ppt/slides/slide8.xml" Id="R9fa210196ae444ff" /><Relationship Type="http://schemas.openxmlformats.org/officeDocument/2006/relationships/slide" Target="/ppt/slides/slide9.xml" Id="Rccac053a7d7440cc" /><Relationship Type="http://schemas.openxmlformats.org/officeDocument/2006/relationships/slide" Target="/ppt/slides/slide10.xml" Id="R9e81ee3b469e4f39" /><Relationship Type="http://schemas.openxmlformats.org/officeDocument/2006/relationships/slide" Target="/ppt/slides/slide11.xml" Id="R63aa48c04a9c481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aa471a343554c7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9c3322b196649ac" /><Relationship Type="http://schemas.openxmlformats.org/officeDocument/2006/relationships/notesMaster" Target="/ppt/notesMasters/notesMaster1.xml" Id="Rf039138f1a9d426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97f7716eac647b4" /><Relationship Type="http://schemas.openxmlformats.org/officeDocument/2006/relationships/notesMaster" Target="/ppt/notesMasters/notesMaster1.xml" Id="R66b876266b174a1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993b8b82fa743ef" /><Relationship Type="http://schemas.openxmlformats.org/officeDocument/2006/relationships/notesMaster" Target="/ppt/notesMasters/notesMaster1.xml" Id="Reccb75f2ee3b466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a215000be654655" /><Relationship Type="http://schemas.openxmlformats.org/officeDocument/2006/relationships/notesMaster" Target="/ppt/notesMasters/notesMaster1.xml" Id="R56eb36d270e14ff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984d6e8c9cd48a3" /><Relationship Type="http://schemas.openxmlformats.org/officeDocument/2006/relationships/notesMaster" Target="/ppt/notesMasters/notesMaster1.xml" Id="R3a62734f290c46c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a629b60e7bf4e09" /><Relationship Type="http://schemas.openxmlformats.org/officeDocument/2006/relationships/notesMaster" Target="/ppt/notesMasters/notesMaster1.xml" Id="Re927c6e539bb4e1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7a17d5ca0854259" /><Relationship Type="http://schemas.openxmlformats.org/officeDocument/2006/relationships/notesMaster" Target="/ppt/notesMasters/notesMaster1.xml" Id="R4947f1e79955450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84d4bf178d14637" /><Relationship Type="http://schemas.openxmlformats.org/officeDocument/2006/relationships/notesMaster" Target="/ppt/notesMasters/notesMaster1.xml" Id="R0f5e662805e0435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c0d8124166245ea" /><Relationship Type="http://schemas.openxmlformats.org/officeDocument/2006/relationships/notesMaster" Target="/ppt/notesMasters/notesMaster1.xml" Id="R51e7017bd2074b0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614bd228843421c" /><Relationship Type="http://schemas.openxmlformats.org/officeDocument/2006/relationships/notesMaster" Target="/ppt/notesMasters/notesMaster1.xml" Id="Rcaedcc7e9373417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14599e07e5247d3" /><Relationship Type="http://schemas.openxmlformats.org/officeDocument/2006/relationships/notesMaster" Target="/ppt/notesMasters/notesMaster1.xml" Id="R5a64aa7bd31643b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0a6f966c7b490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6363b38aa6a4edb" /><Relationship Type="http://schemas.openxmlformats.org/officeDocument/2006/relationships/slideLayout" Target="/ppt/slideLayouts/slideLayout1.xml" Id="R1119e043f9804bf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119e043f9804bf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7b9c4a6ed0457d" /><Relationship Type="http://schemas.openxmlformats.org/officeDocument/2006/relationships/image" Target="/ppt/media/image.png" Id="Ra72ba5b3526e42e6" /><Relationship Type="http://schemas.openxmlformats.org/officeDocument/2006/relationships/notesSlide" Target="/ppt/notesSlides/notesSlide1.xml" Id="Rf0e85319d0b9498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ca2b38a24b40a6" /><Relationship Type="http://schemas.openxmlformats.org/officeDocument/2006/relationships/notesSlide" Target="/ppt/notesSlides/notesSlide2.xml" Id="R3fec623e59a5463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7a42549657413a" /><Relationship Type="http://schemas.openxmlformats.org/officeDocument/2006/relationships/notesSlide" Target="/ppt/notesSlides/notesSlide3.xml" Id="Rdf4d53350381455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c50f0e98384d74" /><Relationship Type="http://schemas.openxmlformats.org/officeDocument/2006/relationships/notesSlide" Target="/ppt/notesSlides/notesSlide4.xml" Id="R5f5edd1f08ec4b8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1f616dc0a54fc2" /><Relationship Type="http://schemas.openxmlformats.org/officeDocument/2006/relationships/notesSlide" Target="/ppt/notesSlides/notesSlide5.xml" Id="R4a396590890b41f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037aa7260c4884" /><Relationship Type="http://schemas.openxmlformats.org/officeDocument/2006/relationships/notesSlide" Target="/ppt/notesSlides/notesSlide6.xml" Id="Rabc683509688403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3a5c0dbf024d04" /><Relationship Type="http://schemas.openxmlformats.org/officeDocument/2006/relationships/notesSlide" Target="/ppt/notesSlides/notesSlide7.xml" Id="Rc038b02f702e453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b7967366114af1" /><Relationship Type="http://schemas.openxmlformats.org/officeDocument/2006/relationships/notesSlide" Target="/ppt/notesSlides/notesSlide8.xml" Id="R7fc64b134a0f4ab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a78489018e46aa" /><Relationship Type="http://schemas.openxmlformats.org/officeDocument/2006/relationships/notesSlide" Target="/ppt/notesSlides/notesSlide9.xml" Id="R8fb245b9f48f4b7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72934c111d4f6c" /><Relationship Type="http://schemas.openxmlformats.org/officeDocument/2006/relationships/notesSlide" Target="/ppt/notesSlides/notesSlide10.xml" Id="R68b48b5cb64c4bc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c1ef939a1748a2" /><Relationship Type="http://schemas.openxmlformats.org/officeDocument/2006/relationships/notesSlide" Target="/ppt/notesSlides/notesSlide11.xml" Id="Rb2fdf69100f54b1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24AADB-A8AA-4671-A02D-94B1378F3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4036AF-12D5-4FA0-B227-F0705D38F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95E68C-B234-4205-8A94-CB5A8DD3D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Agent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18E6B5-7C8E-41E3-9D69-2C8956D48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boutique hotel team uses an AI assistant to build a launch deck for a new rooftop café.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22F077-9A7B-44EC-AEEF-059355672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06873F-AB4A-4D30-93C4-19819EB76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D02B19-203B-4AB2-97C7-30DDEF0E1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CC0D26-0B9B-4580-915E-C9CE4EB18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2ba5b3526e42e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10107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2C049F-92F3-467E-B9D3-5F5E9EB6A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AA1464-157B-4662-8B8B-2409B8156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BEE78B-EA11-4158-B042-B7B5A0FC1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EAA8D7-F7BF-4035-B514-EA1FA2641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6D9502-8919-42CC-9051-F80D6067B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presentation agent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B1C90A-C4DC-49C6-8EE5-DC434ADF4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36BDAE-48F1-4450-9A64-1AAC97AD7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39DA95-9E8A-41D7-92E7-40F3685C7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D51D48-473D-496A-A05E-27B1EDE46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launch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BD73DF-B431-4F5B-8BFA-8E076C641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CDC3AE-6D0F-4125-8128-37BBAC5D4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949512-9B3F-4F54-8127-544552075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Deck Structure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75FAD0-9E45-4C73-B4F9-022672B63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key messages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C7B1D4-B12A-4ABD-ABD2-C5F15FE8E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DEA2F8-3304-47CF-ADE4-90E9E7A62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D3B95F-47C3-4522-AA1B-3C6B874D6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Visual Direction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1FB9C5-0D5C-4EA3-A148-FC600006D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slide outline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F56EE0-4BCF-46B9-A552-C8B2E94A1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9B2957-7352-4148-88AA-DDAEF54A1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3E97ED-562E-4065-BCD1-0E9371BD7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D7319F-25DC-44D2-A8CF-7E97A0FA0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visuals and tone</a:t>
            </a:r>
          </a:p>
        </p:txBody>
      </p:sp>
    </p:spTree>
    <p:extLst>
      <p:ext uri="{BB962C8B-B14F-4D97-AF65-F5344CB8AC3E}">
        <p14:creationId xmlns:p14="http://schemas.microsoft.com/office/powerpoint/2010/main" val="194597642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E5FE4D-810C-4180-822B-41AE53BE0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B3331A-3D7A-40C9-8119-A21C547BB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174F85-A4FD-4622-B0A0-3C736276D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ECF35D-F332-449C-8AE2-1D8DAE580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54972F-02F1-4A9C-8115-3179CDC49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turns rough notes into a polished pitch deck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6F81E9-77CD-4878-BE93-7E682AE65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DEB630-75CE-49B0-A3EA-DCCCF242C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4952710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CA696A-FE7E-440D-8083-554C3B730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4EECBF-E9BA-4D01-9F40-6E400A729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C5E7A3-ED80-4370-9CB6-0EF1FE67B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AD2D50-B16A-4EB5-93CE-769F52451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2F9F81-E664-4BB4-80B6-C87FE101B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presentation agent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59D6D6-2A0E-46B9-A527-384F752CB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46438C-C89A-4C4C-A0B6-86680EEBF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EF9492-136B-4E16-BEAF-D10CBEB86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00BD98-C459-4D21-B221-B4F84AD2B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presentation agent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F48784-D77F-4705-B298-B58510E76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6DF5C8-3045-4658-92A4-EBD197D7F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3E8215-5220-4D9C-8E09-6D6ED6977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7E62C5-D780-4A12-A9F1-DCB81D3B1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237BAE-5705-4CF1-8125-58F1123B8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turns rough notes into a polished pitc…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1AF74C-2A83-4312-BA35-29A5D0280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C3D726-A07F-4ABB-BA85-0085FB451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30EF0D-3AB4-47F8-A524-72AB46270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280059-4376-404C-9CC7-6072B6DC7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C8FBE8-6CB5-41EC-A6F7-78DD3C412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Review and present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4F6E1D-BBBE-433A-9601-344142116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5079121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B867789-45C2-484F-A402-14CA6401D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F387FC-7A72-4978-AF7A-D38FF959E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986F12-2BD7-42FD-8296-E2B5B5E67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7310C4-E02C-4794-BED2-FE9FB86E6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847B12-FCB0-4D1A-8C7D-2FD8C22B4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FE118F-BE03-4FC6-8ACD-3BD199C1D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DD971A-1BF7-40BC-B2B8-50E0FF43C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A66608-A7BE-4AB6-BB70-D876F14D0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0F320C-5428-4451-995D-9CFCE883D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launch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8D84BC-9923-4064-8E6E-E32ECE93D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3769D7-E1DF-401D-9310-B016DDC45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D28C36-71BF-4808-B519-4161E01F6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E9A55B-0E79-49D9-A049-2D9645752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key messages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82B624-B3A1-425F-99B8-F511323B3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723C75-2DE5-4150-9C26-26FE8E8CB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4314E0-F5E3-4B7A-BA06-BADB53267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6F0D1D-C611-4E29-BA82-6CEE982B4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slide outline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FC9836-5670-46AD-AEEE-B75E622E5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EE40CA-362E-4E23-BD0D-6CE86A7A9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B6B7A7-5DA0-4F35-BD19-E996AB848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56491D-66B2-420D-9260-C5ADC8494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visuals and tone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56FC81-FE8E-42E4-9569-7D713740C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370D06-8BC6-4B89-B37C-11460E87B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80ACB1-886B-4827-A02F-7323A179A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041AB86-9EE8-46CA-89EA-F63CDDDE0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present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9F77792-758A-4F27-ABBD-6E5951185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8280554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495716-6365-4C3B-9C98-0D613DF20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59043D-68A7-4DD1-9277-89552C013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5541DB-F7BD-42F7-8D55-E590476A0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3DE4F0-5732-4F41-AEFD-E11260003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ACA9BA-E905-461B-98E1-E16EC56E5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presentation agent: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53B15F-7CFE-4FC6-B8B4-3117ED541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D10AFE-BA7F-474F-82A0-B38D57538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F6DCB6-EC05-4E37-BBAC-34F7FEB38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2EAB7A-B057-45EE-A7EA-5DBF58C08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Ideas are scattered across emails and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482B1A-43A4-470F-AB19-3B79DAF0E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2769F0-FFD7-42A8-A575-BE58A2B61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take too long to assemble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04AFC4-A883-4272-8BF0-9E212DC6F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6D1FC4-DBA1-4530-9B77-A9C9241D2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9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story feels inconsistent from page to page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1C6896-B1EA-4F80-BA5B-70EC3D985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37E2E5-0DD8-4040-B748-849A1F07D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1E1A29-C8B7-4698-9E1F-01B5291E6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7F8F48-2380-4E47-8BF8-8184AF64E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message is organized and easy to follow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F9D7A2-2AB7-418D-8F6C-DB583403D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60FC98-2CDF-4049-81FF-EB0AF8445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Slides match the hotel's tone and style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DAA4E3-D1B0-489A-8C4F-61B7BC20F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D40C9A-0FEC-4B39-8948-CAD85F915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3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and edit with less back-and-forth</a:t>
            </a:r>
          </a:p>
        </p:txBody>
      </p:sp>
    </p:spTree>
    <p:extLst>
      <p:ext uri="{BB962C8B-B14F-4D97-AF65-F5344CB8AC3E}">
        <p14:creationId xmlns:p14="http://schemas.microsoft.com/office/powerpoint/2010/main" val="93373342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73328C-6B42-49E4-9896-BD99CDBEE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DDEF1C-2EE7-4CBE-BF00-EBFC3A5E8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BDA26A-B7CA-4E6C-9854-72380896E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DB15B8-5791-4D01-815F-3EA64B35C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5D7593-823B-48DA-BF62-64BC9CB9C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0B36A9-7823-4E8B-9A01-18DA7F079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9A4704-5309-4FC6-9982-B97A92145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5F70EE-FB15-4C5A-9C1E-E57416461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C871F5-A01D-4F01-8A6F-7A1B6D1DD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HOTEL MANAGERS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7325EF-3CE8-4CFF-A242-432E77F64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present the café launch to owners and staff.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7E89D4-E942-441B-882D-246F7118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894832-E533-41C2-A297-E0447E1E1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752440-6BD8-4A0B-A452-D912633BE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F8488F-B27C-46E3-9323-26A9E86B9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4C7FE5-3057-4EA8-86D5-81E0187A3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fast, on-brand slides that explain the concept and audience.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94E4A6-B765-4C9D-BF38-48F59483D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8B9A6B-2CFE-4EB8-AAE9-70271E5CB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4EF851-E8BE-4E9C-871F-1C33CC5D5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C115D6-E497-4D78-92E0-FA8392BED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8F2ACA-4B07-4614-9CDB-0CEC50BF0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deck to share the offer with local partners.</a:t>
            </a:r>
          </a:p>
        </p:txBody>
      </p:sp>
    </p:spTree>
    <p:extLst>
      <p:ext uri="{BB962C8B-B14F-4D97-AF65-F5344CB8AC3E}">
        <p14:creationId xmlns:p14="http://schemas.microsoft.com/office/powerpoint/2010/main" val="7187290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B0DCEBC-9EC8-443D-A41D-92307F514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63F8FC-65C9-4E63-8F2C-A9EDC2E2A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A29BB0-FE8A-4CC1-A328-F3B9261CC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AA029B-2B6B-424E-82B8-07DB526DA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505E5D-C7CE-49E8-BDE7-E33CDE8BC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997412-E70C-47C7-A2EE-9C86A58BB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96628D-4B3B-48CD-AC34-EEAADFE5F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8097BA-0117-4276-B121-85F7DCDE3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FA443E-509B-4E3E-B936-F3A5F609C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871E89-6DFB-4297-862F-99C0E5549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654A6D-50B4-4107-9D4D-79795209E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launch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927188-91E8-4B19-8A10-6F397F670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AC116B-37D2-4A03-B594-2762DCDCA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EB259A-2D11-4F2D-A7C9-B66352A30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74FC26-E33C-4889-B78E-D6CBD11AD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7C607F-C09B-4635-9936-5E81D4654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2A4D0E-EC0F-4AA6-8484-30709E40F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key messages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242B7D-6380-41A1-9322-AF5DEC5A1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245DAA-7B32-423D-9ED9-FDCCDE794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7AFCD8-21DA-4E1A-8239-9E056E44D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7B4237-AFB1-4845-9C3B-237892363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D62F19-18A4-490A-9943-AF4A938F4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F092C26-AE9D-4F0D-9B2B-C58FC8D79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slide outline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65A2E5D-0336-4F2C-8C47-0D13B2963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0604969-A080-4CA6-84A5-C8117E182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0D02608-7F61-4F40-A608-DF3308463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F8515AE-60EE-4132-BE1E-3206268CC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22A20DB-4F03-464A-829E-62A1C0B48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24FB99B-3697-477C-A38B-D40F9D00B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visuals and tone</a:t>
            </a:r>
          </a:p>
        </p:txBody>
      </p:sp>
    </p:spTree>
    <p:extLst>
      <p:ext uri="{BB962C8B-B14F-4D97-AF65-F5344CB8AC3E}">
        <p14:creationId xmlns:p14="http://schemas.microsoft.com/office/powerpoint/2010/main" val="190831782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DC6C09-FC80-4BBB-A225-A1D9712AA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553859-765B-4D9B-9041-1BE8EC171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91CF07-6D43-414A-A695-632FA3725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882B8C-361D-4CE6-98FB-80F1ABD1A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0C8086-170E-4343-B2EC-66CF4B770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presentation agent: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80B37E-7431-46B4-83C5-5F7BD2E1A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AE4F8C-48C8-4FF8-A1AC-59C381C91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F14D0E-AE77-42EF-A7B6-7E3588658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a messy café launch brief into a clear presentation?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4DFC27-E079-4899-9435-DE3307AE1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7B8867-50F8-4168-8FF6-F1754FEB6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C8F78C-8983-4862-AAAE-BE0327588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8130D2-15C8-4E9F-B6CA-109A33D05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key messages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6FFA76-0679-4B8A-9401-C328E47A2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090BD6-34BA-4FAA-B853-4708791B2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DA01E7-A43B-40C9-AF52-44C177259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slide outline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E5AD2F-290F-4EA5-9441-1BBC43DC7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7EE91D-7166-4B9F-9CDE-B000CF6FD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69EFDD-F48E-47A5-A164-8DA61C312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present</a:t>
            </a:r>
          </a:p>
        </p:txBody>
      </p:sp>
    </p:spTree>
    <p:extLst>
      <p:ext uri="{BB962C8B-B14F-4D97-AF65-F5344CB8AC3E}">
        <p14:creationId xmlns:p14="http://schemas.microsoft.com/office/powerpoint/2010/main" val="77845650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36F3BD6-6242-4436-8623-0408AD26F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CC80E2-C5E4-460C-B9EE-73F1BD473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2169CD-0F6C-4276-BBC4-CD8539DA0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045DC4-17D7-4F7F-B7A3-3EAD70B94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A4F42D-37AC-44EE-B528-74CB25565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presentation agent: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EBD5CF-209A-464F-852C-BDBBBBBF6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22EB0A-C136-437B-8983-A7261A907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B37390-BC15-499D-AB78-D859D9158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B3246C-9B4C-4A58-ABF1-3D1DEBD90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launch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FE832D-1FF3-4C9E-96EE-C1AFDB63D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2724EF-AD10-4144-8B99-5848A85E8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EEF1A8-8EAF-497E-8469-2D020C19E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626702-0C4C-4F73-B111-3A0B98D30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3288E3-98E3-4B7E-8FC3-CFB97DBF5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key messages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B1F17B-1280-48AB-B623-CE684B227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D4F616-399B-4EAA-A16C-42BF08C8C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00DA17-3573-4C82-B82E-6B62B13AC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C9D50C-30BE-4C8D-9924-0BCC03544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AE3FEA-C105-4F43-8CBD-AE8772076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slide outline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AA90EF-BB60-4EDB-8FC4-B580D969C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047012-B04C-46BA-BE65-AD5FCFCBA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81C92B-A51C-4B75-82D4-70176B173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EFAB41-9419-4A31-BF43-FE4C13347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C98AFC5-E9BC-421B-BD7E-EAED57252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present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4D6F64E-E936-4892-8FED-FB9182953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4673662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0B2C0D-F0B8-4546-AAAF-3C2C54B44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55921E-F7F1-4C1E-BA4C-B790704A3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2307A0-02A9-445F-B9EF-59A839A55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notes to a ready-to-share deck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3C4A68-DEFE-4C61-9D24-94721FF86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EEB96C-FAFC-4E80-9F3C-2A176DE87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DE008E-0C1C-4E71-A67F-8B1CE5E4D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E4F770-F678-49E1-AA64-2B600C4F1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523164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2026-10-01T07:32:13.0210000Z</dcterms:created>
  <dcterms:modified xsi:type="dcterms:W3CDTF">2026-10-01T07:32:13.0210000Z</dcterms:modified>
</coreProperties>
</file>