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0cdf32e32f7e4a46" /><Relationship Type="http://schemas.openxmlformats.org/officeDocument/2006/relationships/extended-properties" Target="/docProps/app.xml" Id="R73d1ebfd67914362" /><Relationship Type="http://schemas.openxmlformats.org/officeDocument/2006/relationships/officeDocument" Target="/ppt/presentation.xml" Id="R617ca719ad9f4179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53fa324d3f4e43f4"/>
  </p:sldMasterIdLst>
  <p:notesMasterIdLst>
    <p:notesMasterId xmlns:r="http://schemas.openxmlformats.org/officeDocument/2006/relationships" r:id="R1232e888270942db"/>
  </p:notesMasterIdLst>
  <p:sldIdLst>
    <p:sldId xmlns:r="http://schemas.openxmlformats.org/officeDocument/2006/relationships" id="256" r:id="R62cc8e11740543d8"/>
    <p:sldId xmlns:r="http://schemas.openxmlformats.org/officeDocument/2006/relationships" id="257" r:id="R9e6c67de1fff4721"/>
    <p:sldId xmlns:r="http://schemas.openxmlformats.org/officeDocument/2006/relationships" id="258" r:id="R8cf7bb7fd0934f7c"/>
    <p:sldId xmlns:r="http://schemas.openxmlformats.org/officeDocument/2006/relationships" id="259" r:id="R36624329fbc34b70"/>
    <p:sldId xmlns:r="http://schemas.openxmlformats.org/officeDocument/2006/relationships" id="260" r:id="Rf9fd8e88b99548db"/>
    <p:sldId xmlns:r="http://schemas.openxmlformats.org/officeDocument/2006/relationships" id="261" r:id="Rf9d76fa88afb4aff"/>
    <p:sldId xmlns:r="http://schemas.openxmlformats.org/officeDocument/2006/relationships" id="262" r:id="R96d1ce15e18c41f2"/>
    <p:sldId xmlns:r="http://schemas.openxmlformats.org/officeDocument/2006/relationships" id="263" r:id="Ref2a527f879043d0"/>
    <p:sldId xmlns:r="http://schemas.openxmlformats.org/officeDocument/2006/relationships" id="264" r:id="Re7bc9425b32144b2"/>
    <p:sldId xmlns:r="http://schemas.openxmlformats.org/officeDocument/2006/relationships" id="265" r:id="R96c259eb50e24fa4"/>
    <p:sldId xmlns:r="http://schemas.openxmlformats.org/officeDocument/2006/relationships" id="266" r:id="Rb5f9ce92af2b40c2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9142498f31e4497b" /><Relationship Type="http://schemas.openxmlformats.org/officeDocument/2006/relationships/slideMaster" Target="/ppt/slideMasters/slideMaster1.xml" Id="R53fa324d3f4e43f4" /><Relationship Type="http://schemas.openxmlformats.org/officeDocument/2006/relationships/notesMaster" Target="/ppt/notesMasters/notesMaster1.xml" Id="R1232e888270942db" /><Relationship Type="http://schemas.openxmlformats.org/officeDocument/2006/relationships/presProps" Target="/ppt/presProps.xml" Id="Rea1766da96614555" /><Relationship Type="http://schemas.openxmlformats.org/officeDocument/2006/relationships/tableStyles" Target="/ppt/tableStyles.xml" Id="R0dcb3a307e214d8d" /><Relationship Type="http://schemas.openxmlformats.org/officeDocument/2006/relationships/slide" Target="/ppt/slides/slide1.xml" Id="R62cc8e11740543d8" /><Relationship Type="http://schemas.openxmlformats.org/officeDocument/2006/relationships/slide" Target="/ppt/slides/slide2.xml" Id="R9e6c67de1fff4721" /><Relationship Type="http://schemas.openxmlformats.org/officeDocument/2006/relationships/slide" Target="/ppt/slides/slide3.xml" Id="R8cf7bb7fd0934f7c" /><Relationship Type="http://schemas.openxmlformats.org/officeDocument/2006/relationships/slide" Target="/ppt/slides/slide4.xml" Id="R36624329fbc34b70" /><Relationship Type="http://schemas.openxmlformats.org/officeDocument/2006/relationships/slide" Target="/ppt/slides/slide5.xml" Id="Rf9fd8e88b99548db" /><Relationship Type="http://schemas.openxmlformats.org/officeDocument/2006/relationships/slide" Target="/ppt/slides/slide6.xml" Id="Rf9d76fa88afb4aff" /><Relationship Type="http://schemas.openxmlformats.org/officeDocument/2006/relationships/slide" Target="/ppt/slides/slide7.xml" Id="R96d1ce15e18c41f2" /><Relationship Type="http://schemas.openxmlformats.org/officeDocument/2006/relationships/slide" Target="/ppt/slides/slide8.xml" Id="Ref2a527f879043d0" /><Relationship Type="http://schemas.openxmlformats.org/officeDocument/2006/relationships/slide" Target="/ppt/slides/slide9.xml" Id="Re7bc9425b32144b2" /><Relationship Type="http://schemas.openxmlformats.org/officeDocument/2006/relationships/slide" Target="/ppt/slides/slide10.xml" Id="R96c259eb50e24fa4" /><Relationship Type="http://schemas.openxmlformats.org/officeDocument/2006/relationships/slide" Target="/ppt/slides/slide11.xml" Id="Rb5f9ce92af2b40c2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01efa8c989b143e3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737f02fc361f44ad" /><Relationship Type="http://schemas.openxmlformats.org/officeDocument/2006/relationships/notesMaster" Target="/ppt/notesMasters/notesMaster1.xml" Id="R868c78ad04464951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8055911caeb3498f" /><Relationship Type="http://schemas.openxmlformats.org/officeDocument/2006/relationships/notesMaster" Target="/ppt/notesMasters/notesMaster1.xml" Id="R7653d1a7fcb94a71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b399b72347f04029" /><Relationship Type="http://schemas.openxmlformats.org/officeDocument/2006/relationships/notesMaster" Target="/ppt/notesMasters/notesMaster1.xml" Id="R74c8dca69e72446a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d4dad50131a14d1d" /><Relationship Type="http://schemas.openxmlformats.org/officeDocument/2006/relationships/notesMaster" Target="/ppt/notesMasters/notesMaster1.xml" Id="R345a0303e97b4917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7bf22acbc7654545" /><Relationship Type="http://schemas.openxmlformats.org/officeDocument/2006/relationships/notesMaster" Target="/ppt/notesMasters/notesMaster1.xml" Id="R22dcbc27aaeb471e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18f5b350c9634adf" /><Relationship Type="http://schemas.openxmlformats.org/officeDocument/2006/relationships/notesMaster" Target="/ppt/notesMasters/notesMaster1.xml" Id="Rf96e2584ddcd4dc6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b372ee8f3a4d4abc" /><Relationship Type="http://schemas.openxmlformats.org/officeDocument/2006/relationships/notesMaster" Target="/ppt/notesMasters/notesMaster1.xml" Id="Rada8a914a99548bf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2a27998681bc46b1" /><Relationship Type="http://schemas.openxmlformats.org/officeDocument/2006/relationships/notesMaster" Target="/ppt/notesMasters/notesMaster1.xml" Id="Rbb2de6734e7f43dc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19671da59f44489c" /><Relationship Type="http://schemas.openxmlformats.org/officeDocument/2006/relationships/notesMaster" Target="/ppt/notesMasters/notesMaster1.xml" Id="R28fc4d910c2f40bb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658c6bc4b2664633" /><Relationship Type="http://schemas.openxmlformats.org/officeDocument/2006/relationships/notesMaster" Target="/ppt/notesMasters/notesMaster1.xml" Id="Rcbab900d73344059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cf8f592246584f29" /><Relationship Type="http://schemas.openxmlformats.org/officeDocument/2006/relationships/notesMaster" Target="/ppt/notesMasters/notesMaster1.xml" Id="Rd8a6d79d91b84778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4677403d1c604bac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e4b6867401f941c1" /><Relationship Type="http://schemas.openxmlformats.org/officeDocument/2006/relationships/slideLayout" Target="/ppt/slideLayouts/slideLayout1.xml" Id="R0d791645444b4f80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0d791645444b4f80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fb9921443b244de" /><Relationship Type="http://schemas.openxmlformats.org/officeDocument/2006/relationships/image" Target="/ppt/media/image.png" Id="R0766ab37723d4533" /><Relationship Type="http://schemas.openxmlformats.org/officeDocument/2006/relationships/notesSlide" Target="/ppt/notesSlides/notesSlide1.xml" Id="Rde5ea3c8546349c3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a790aa7fb7247d3" /><Relationship Type="http://schemas.openxmlformats.org/officeDocument/2006/relationships/notesSlide" Target="/ppt/notesSlides/notesSlide2.xml" Id="Rf9e5136035d34c1e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2bbe3b031ac47d0" /><Relationship Type="http://schemas.openxmlformats.org/officeDocument/2006/relationships/notesSlide" Target="/ppt/notesSlides/notesSlide3.xml" Id="R1e6ad680bcf84175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e0b0dddb69848ae" /><Relationship Type="http://schemas.openxmlformats.org/officeDocument/2006/relationships/notesSlide" Target="/ppt/notesSlides/notesSlide4.xml" Id="R3199cb6e1bc44e81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b5b104a96b64d51" /><Relationship Type="http://schemas.openxmlformats.org/officeDocument/2006/relationships/notesSlide" Target="/ppt/notesSlides/notesSlide5.xml" Id="R03eb9bfa50104acf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0b36b2dc30d4cda" /><Relationship Type="http://schemas.openxmlformats.org/officeDocument/2006/relationships/notesSlide" Target="/ppt/notesSlides/notesSlide6.xml" Id="Ra4798a2dd3474864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825df84c65f4e7b" /><Relationship Type="http://schemas.openxmlformats.org/officeDocument/2006/relationships/notesSlide" Target="/ppt/notesSlides/notesSlide7.xml" Id="R7bf4048665e44953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abe1f87d99c4aa7" /><Relationship Type="http://schemas.openxmlformats.org/officeDocument/2006/relationships/notesSlide" Target="/ppt/notesSlides/notesSlide8.xml" Id="R1a14c310a2274781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7ce9e9b8b8f44af" /><Relationship Type="http://schemas.openxmlformats.org/officeDocument/2006/relationships/notesSlide" Target="/ppt/notesSlides/notesSlide9.xml" Id="Rba1f0f87625042bc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6775b546a58400b" /><Relationship Type="http://schemas.openxmlformats.org/officeDocument/2006/relationships/notesSlide" Target="/ppt/notesSlides/notesSlide10.xml" Id="R6fd893dd57364f02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b821c223807495b" /><Relationship Type="http://schemas.openxmlformats.org/officeDocument/2006/relationships/notesSlide" Target="/ppt/notesSlides/notesSlide11.xml" Id="R0f7e118a16fb4544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017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4F861B9-9935-44D3-92E6-C19CE40751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82AD966-4520-4C5B-9E40-32F5F9B2D2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020272A-978E-426D-B242-3CA70B0118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Presentation Background Music Mp3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4ACAEBD-CCE0-463D-B177-3860ABD990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A travel brand uses soft ambient tracks to shape a calm, polished launch deck.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D790A2F-2473-4573-AAF2-EB5ED1E91C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0D78F76-A784-46B3-94CD-668888C9EF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8E625F9-C263-47D3-96AA-71172AEC6A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9AA782F-9665-4BD7-8EA5-48FDA7ED4D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ELECTRIC CORAL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766ab37723d4533"/>
          <a:srcRect xmlns:a="http://schemas.openxmlformats.org/drawingml/2006/main" l="26896" t="0" r="26896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9651554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C9FBC878-0F24-49DB-9864-7232292EA0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93AFC91-D268-48A8-AFA1-52EE97B6C8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90ECD93-AFB5-4909-871F-B35A399A64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F565915-B4C8-4A5D-88E6-AC833508B8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EAF463E-4E2C-49AA-A35C-92D06B699C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presentation background music mp3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6F1ADD1-34A0-4CB6-B9B1-50C8239F32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7CE82F5-9DD8-4C61-9C9E-B82DF0A2DE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A400E35-DF36-4958-ADE1-6297FA7CCB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Mood Setup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F08D04C-F5A0-4102-BA47-57BC3F0C83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Choose a mood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E75A477-A7D0-4305-AB8B-9727DF8D68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F0D7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F89B2B7-D23D-4ADF-851E-0ED03AC719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53D67E1-305B-4839-969B-1D72EF0E4D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Track Selection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5B74187-AC3D-4485-B446-D50429BAB8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Match slides to tempo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87CEF88-F7AB-4193-B31E-124A84344F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945D419-573B-4206-A635-1F417A5EF7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A3F566C-A00E-4C73-8B26-837AA89AE7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Slide Timing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4D56CCE-DB9B-4B1B-B41E-76EFE4BA08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Add subtle transitions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B17E532-7FF5-47B6-9E30-3DD9EAF83F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F0D7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7832E09-9F75-4C29-92F1-545B1EF9A0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7961DB0-B67B-4351-BE7A-A30D4923BE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Final Review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1AF0C15-5960-43BD-AD47-510FC7AD62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Balance voice and music</a:t>
            </a:r>
          </a:p>
        </p:txBody>
      </p:sp>
    </p:spTree>
    <p:extLst>
      <p:ext uri="{BB962C8B-B14F-4D97-AF65-F5344CB8AC3E}">
        <p14:creationId xmlns:p14="http://schemas.microsoft.com/office/powerpoint/2010/main" val="1143429851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5C5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EE2E067-4B06-4A31-A520-5D055FF092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AAC955A-1612-4EBD-93B9-4F44EE2BD5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5FD68BF-19B3-4EDE-BCBD-42AA4AB185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0A3EE6E-2F6C-4F44-97F1-D750B38491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B79F057-0D3F-464A-B4A8-C5F3A8862B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Music sets the mood for a memorable pitch.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1BD115A-9EB4-4D05-A6FF-84C72C7AF4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439C85C-ED42-4F05-A90A-F07D0BC5E5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1537187775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F4CFD2B-6276-4890-9D6F-DAF82369DF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FDE8A75-3675-458C-A742-6DFE265942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E3CAACC-4458-47C2-BEBC-A8CEF003EF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76CD6F4-4EE1-48AD-A37B-0BC13AC886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09D670F-A006-4A54-AF30-77EA71729A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Three lenses on presentation background music mp3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2CCA177-024D-4C57-BF84-645AF9058D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E4DE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D04E7B6-0718-4BFC-9A62-F731A2375B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A2729CC-58F3-41AF-98EE-32FD733225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6E2D6F7-5F5F-41F6-83B3-FCE80BA353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presentation background music mp3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D3D1939-4298-4DF7-8235-44D274BDB1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940EB67-7DB6-4F5A-84E4-05B716ED20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803A001-B807-44EB-B9E8-70DC40FAC3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52CBAC8-DCAD-434E-B2E6-F64C55F4A3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BA46928-B8F3-4C3E-BBF0-B2146A8BE0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Music sets the mood for a memorable pitch.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BF5A307-639E-48B0-B484-6FA0A9AFD1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D4BE0BE-949C-45D2-BDA9-1C4C553EE5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E4DE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566C934-2476-4717-9B8E-7F519BC8B9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0CCF33F-2AAF-4F3B-86CB-F28C937D63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CF03EED-3931-4496-B6DD-85DA10FCB7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Business: Preview the flow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B11C028-9079-47AE-B94E-4AEA641A95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686167406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69DC813C-5C9F-48D7-BB3F-25C0C20901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7065EC1-4A53-4F88-8656-EDF60D35AB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639D862-D19E-41F8-A4F1-2D6570DF04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EAC3281-D9E4-45A5-95C4-A64F535011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B65697A-BBE5-47E9-9919-E244F16BA1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 five-stage Business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51DF0E0-14BD-4602-BC8E-C5718BFDAE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3A3B817-43DC-4E10-9E37-F49B948732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AA8B5CB-F44D-408F-9EFC-18F3BF670B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C7D6A3B-0FD5-4495-9FDF-3B8273D22B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Choose a mood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829C867-7703-4CA5-9D32-260CC2EC79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7D394C7-C015-41BA-B167-5B491F4FBB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CD18A5C-32C0-4A49-8B56-04DA060F59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A2BED1D-29DB-41FD-8F7C-20738380A3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Match slides to tempo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B781E1E-9A68-4FE1-B1E3-A405A3BE8E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6727171-3227-4F92-9387-B7BEE8C079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87746E8-5AB9-47D9-B40F-9F6DD9FF43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293B153-3F6E-49B5-943F-6847A98711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Add subtle transitions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D91BBA8-A2E5-4BF7-B3B0-C29A123868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4E4BBE3-8B0F-4D80-AEB0-4310317771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645C929-35D3-41B9-823C-F03F6C642B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40FCB2F-DE1C-4221-9A8E-6D209F6FA8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Balance voice and music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5ED0B255-482E-45B8-A94B-024E5A7480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7E3C244E-19C7-4FB7-98DB-0614C4F188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00CAC32D-EB4F-4CEB-8453-806102A14A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416DA553-E6AC-47AC-9959-DA4A32C678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Preview the flow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2E24C681-1B0D-4E2F-8134-CD0AFFACD7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1861160250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F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76B2C2FC-E8F0-4176-AEEC-E4ADBB8C75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33F6427-B919-47FD-91D8-8082040F55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48405A7-5E7D-4F59-A3F6-54E59D4793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376B897-2E10-4EB4-AC6B-7835071AE1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AF8D9BD-AAFB-4076-847E-F6695F6D0E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presentation background music mp3: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AD17E48-DE14-4AC0-9B7A-EC7B94669D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70DDE06-6AEF-4D10-A40F-387004E040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CB448FF-D2F9-40E8-A042-4D3CCAF236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990E9F4-E2F2-485C-84B1-23BD4531C4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587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Slides feel flat without a clear atmosphere.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D78CF38-AB0D-4970-B639-CA84CD3F9F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B1FDE48-33CF-46FB-9D39-18597D7ABD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763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Music choices clash with the pacing of the deck.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3B8FA30-5662-4641-8C95-CD876EA83F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25DB218-B9CF-46C7-9831-2F76CFD664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347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The presentation opens without a memorable tone.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D5FA1FF-A2C6-4BE4-B4BC-A5585E9542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42D4976-A48B-470C-99F3-28582C7184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3787E3F-6945-4A2F-9808-0B02305DA1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B74D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F4A10B6-2CBC-4BAB-96CA-2D03C0F532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6392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deck feels calm and professionally paced.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288F3E3-3B0F-4940-B214-3C31A1AF58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B74D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A4EBC74-9A93-427E-8024-E5BDE7E6FD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Audio and visuals work together smoothly.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F1E32D5-F9C2-4A89-B630-E9087E2479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B74D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2ED01AE-7D47-47D6-86F0-5FD7C237DF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489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opening sets a clear mood from the first slide.</a:t>
            </a:r>
          </a:p>
        </p:txBody>
      </p:sp>
    </p:spTree>
    <p:extLst>
      <p:ext uri="{BB962C8B-B14F-4D97-AF65-F5344CB8AC3E}">
        <p14:creationId xmlns:p14="http://schemas.microsoft.com/office/powerpoint/2010/main" val="675940828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59434DA-8060-4376-85E0-F0B241FED0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63AC278-CC54-4811-986C-8D2DAF06CF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F064B23-F3B4-4F0D-B534-22378B231A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C06F918-5807-46FF-B175-CBE4F4C76C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220841D-5751-432A-9928-84456F31BA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9EBBC7F-A45D-4EA8-939C-2D5779D121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6D96DC7-EADF-4360-BC97-9281E6EA02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8EFAAC0-1A3A-47FD-8633-4D535D847C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0868619-7BE7-44CC-AFB4-55A4CB314B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BRAND TEAMS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8322F49-5405-431D-95C3-5CD722FF4D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clean way to make presentations feel more immersive.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D47D5CE-83EB-48D2-9A21-50859B0E6D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4C48544-52F8-4C38-B23E-1017C41C21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8247614-B16F-4F75-BF95-F9187F3B17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9A53EB3-46F9-46DF-9E2B-CFCAB26704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PITCH DESIGNERS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02C27FB-8169-4F46-BFB7-4A61F850BF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music cues that support visuals without distracting from them.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624BF96-F933-43DB-873A-7047F57ACD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7D37544-D681-4715-B034-24F6BCD0BE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5251008-F72F-4D32-AB4B-AFADF06F56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9D5B39D-2646-42FC-B930-0C7352875A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EVENT PLANNERS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7448284-78B1-468E-867E-10664D38EC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simple soundtrack style for opening decks and recaps.</a:t>
            </a:r>
          </a:p>
        </p:txBody>
      </p:sp>
    </p:spTree>
    <p:extLst>
      <p:ext uri="{BB962C8B-B14F-4D97-AF65-F5344CB8AC3E}">
        <p14:creationId xmlns:p14="http://schemas.microsoft.com/office/powerpoint/2010/main" val="991970810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1017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2A18CEB5-AAD6-48B8-AD41-E25582F548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0347CEA-57A5-4E85-8652-D3489AEAD8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A76723A-76DB-4512-AEB0-4EB868CA77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EA585F7-A1C1-4796-833D-65B7CE2F3F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F7D159C-A4BA-4150-8E92-3582635534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7D3E538-0FA3-495A-B62F-BE730C6F6A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089AA56-26EC-4F01-B3C5-DD3AC12BE1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7B3B5A1-0972-4F00-BFDD-716EF025F3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58E1B64-5933-4701-AAF2-91BFE8582C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6E5EB1F-8189-4C7F-80F1-67FDECEDF8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A9B6C7B-B4A6-480C-8EF5-8570D5BB04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Choose a mood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5F99C6F-B76E-48F6-9D82-A4D97D1239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821EDA4-0E69-4011-9DD8-99A25F6002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21AD906-1A3C-4A88-8C23-C533E889B8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F0D7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5E4C011-678D-4ED0-BC83-FAAB0716C5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933CAD8-BAC4-4263-B54E-7548D8FB48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A1247BD-040B-45BC-BB6E-31AB96F06F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Match slides to tempo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B0C46C9-D879-4660-B1FA-C6A2CF624C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98B7292-EBD4-4AC6-B843-6EFE8797C5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591B19E-FEE3-4E64-A64C-5AFF22A25C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D7E4B05-7985-456B-8CAC-336BE98501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4F810D51-DC9B-479E-BEF4-FB909EB57F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8CD30AEF-BF98-4978-BD1B-1F06041828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Add subtle transitions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4FEFDBF5-2BA4-4CB5-AB9E-C2342D8075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1E806AC1-1E0F-4E7D-A86C-8A90AA6F0D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CA0ED077-0671-45BF-9A84-A5585F33D1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F0D7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D83D84DA-26FE-442F-B081-95F56D4C9C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50BEC993-0EBE-4E80-B3D7-B0E75122B8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93A658FE-96CC-46BC-921E-21948F837F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4721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Balance voice and music</a:t>
            </a:r>
          </a:p>
        </p:txBody>
      </p:sp>
    </p:spTree>
    <p:extLst>
      <p:ext uri="{BB962C8B-B14F-4D97-AF65-F5344CB8AC3E}">
        <p14:creationId xmlns:p14="http://schemas.microsoft.com/office/powerpoint/2010/main" val="1731082983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2187368-D349-49E4-89C7-3347560F4B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BF39DD6-EEE4-46E7-82B3-2915EF7047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62309C7-735B-49A7-B918-01BB5CBE0B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FD4C5CE-6E04-443E-8614-E31E8485FD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E3B730C-2785-45F0-8D89-548593E097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816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presentation background music mp3: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E34693C-E846-4ADA-B757-AA54ECBC1A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CCE3966-67FC-4184-BD25-8AD00C5A32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040812D-F8AB-4768-A5DA-8D24FEA161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167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a launch deck use background music to feel more polished and cohesive?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B1C7C5E-5806-4D6D-92AC-D0168A50F6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C578650-DD84-4CE2-8233-7384FFC3AB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1CBF035-64E6-4F38-BE4F-DCA86FA945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DAC5722-CBF3-45D1-9C02-318D919CEE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Match slides to tempo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AACE156-704D-40EE-9361-A7795B55F1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26FA0CD-CEFF-4DE4-9BED-27537414BD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C900435-1ABC-429C-B838-AD593C9A14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Add subtle transitions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5E4EE61-3583-4A54-9870-3E1A728FFC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EF9EF0B-3F11-43A0-AB75-9BF5A0FAD9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C9D4685-7C63-4545-A0FB-406A04A679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Preview the flow</a:t>
            </a:r>
          </a:p>
        </p:txBody>
      </p:sp>
    </p:spTree>
    <p:extLst>
      <p:ext uri="{BB962C8B-B14F-4D97-AF65-F5344CB8AC3E}">
        <p14:creationId xmlns:p14="http://schemas.microsoft.com/office/powerpoint/2010/main" val="1081542712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000C3104-4118-4DC9-8525-86982DDC49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1105AE5-8685-40A9-9B44-94D4D6F235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4AF45EC-05FB-489D-B70A-AEC7692BB6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0AEE987-C195-46BE-9DA2-3FC3B1760A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241B211-CA3C-4274-821E-CC5687DACF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presentation background music mp3: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16F20AD-29C6-4B8F-A836-01CC9B1C32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4576F6E-12F9-4116-AFB8-8BF84E19BB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77FAFB3-F7FD-4A42-BD0E-F59DDA87B3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532CAC1-E30E-4A32-A71A-16EDCDE4E9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Choose a mood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19A4CC7-D068-4791-A0F5-9C6B65B8B0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24EE31A-F3BE-47ED-B1B7-819B6F126B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15655B2-3F53-46B2-9FBC-6593EF6E79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BE18D39-13F3-4423-B2FF-BE5A356D26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67434CB-B6B6-4F77-AED1-8EACC1599B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Match slides to tempo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AACA056-FF18-4663-8413-097A5C0922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70B8CED-164D-403A-8E8B-0788B711A9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916DF79-2CD9-4174-83D5-1FDC818841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1A3904E-D008-43CD-A143-E1533B6BE1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CEB8183-C0C4-48E8-B6D7-E529871CE3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Add subtle transitions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0F9AFA4-15DF-421E-B6A8-C638B1CE4C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0123249-F927-4FAC-990C-6D77084B98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45F8B33B-DF31-4AF3-87C7-64E627BB71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1411595E-3430-4A5B-9EAA-ECBC0B3595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7E1940F8-2605-41D0-8F35-723201C354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Preview the flow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56E995B6-D87F-4431-B10D-83C9EAEDD4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754195735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1017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D0AAF99-16CE-4658-A661-C48158FBFB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566C750-51CF-4BF8-960C-B3662CCDA0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451E9A9-D990-49EB-A3E5-68D5E45E64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Set the tone before the first word.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D53E806-A037-4084-8FCE-77C4551525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3E6A078-57B2-4AE2-B910-DE6CC7ACED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94E207E-C082-495D-B254-7DBE25BAAD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777051A-4F30-42AD-B21E-264F2280CD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149175496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2026-10-01T22:21:36.2260000Z</dcterms:created>
  <dcterms:modified xsi:type="dcterms:W3CDTF">2026-10-01T22:21:36.2260000Z</dcterms:modified>
</coreProperties>
</file>