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45fa8fee0904d94" /><Relationship Type="http://schemas.openxmlformats.org/officeDocument/2006/relationships/extended-properties" Target="/docProps/app.xml" Id="Rff2870513fdd475b" /><Relationship Type="http://schemas.openxmlformats.org/officeDocument/2006/relationships/officeDocument" Target="/ppt/presentation.xml" Id="R421b84b6485f41a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61e7b4f741645a8"/>
  </p:sldMasterIdLst>
  <p:notesMasterIdLst>
    <p:notesMasterId xmlns:r="http://schemas.openxmlformats.org/officeDocument/2006/relationships" r:id="Rf5744d222de74d8c"/>
  </p:notesMasterIdLst>
  <p:sldIdLst>
    <p:sldId xmlns:r="http://schemas.openxmlformats.org/officeDocument/2006/relationships" id="256" r:id="R2a2e857e916347cc"/>
    <p:sldId xmlns:r="http://schemas.openxmlformats.org/officeDocument/2006/relationships" id="257" r:id="Rabef67eafa4c49c5"/>
    <p:sldId xmlns:r="http://schemas.openxmlformats.org/officeDocument/2006/relationships" id="258" r:id="R7bbaa547f9c54915"/>
    <p:sldId xmlns:r="http://schemas.openxmlformats.org/officeDocument/2006/relationships" id="259" r:id="Rcdf0a2005e7b43c2"/>
    <p:sldId xmlns:r="http://schemas.openxmlformats.org/officeDocument/2006/relationships" id="260" r:id="Re04af39fd2e94617"/>
    <p:sldId xmlns:r="http://schemas.openxmlformats.org/officeDocument/2006/relationships" id="261" r:id="R906a03be970d4390"/>
    <p:sldId xmlns:r="http://schemas.openxmlformats.org/officeDocument/2006/relationships" id="262" r:id="Rebea8e56a7be4f5c"/>
    <p:sldId xmlns:r="http://schemas.openxmlformats.org/officeDocument/2006/relationships" id="263" r:id="R75cde765711044ff"/>
    <p:sldId xmlns:r="http://schemas.openxmlformats.org/officeDocument/2006/relationships" id="264" r:id="R1c407e8dd76f4856"/>
    <p:sldId xmlns:r="http://schemas.openxmlformats.org/officeDocument/2006/relationships" id="265" r:id="R40cb1a712e1048de"/>
    <p:sldId xmlns:r="http://schemas.openxmlformats.org/officeDocument/2006/relationships" id="266" r:id="R0203341e6da44bb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296b028bd434b0d" /><Relationship Type="http://schemas.openxmlformats.org/officeDocument/2006/relationships/slideMaster" Target="/ppt/slideMasters/slideMaster1.xml" Id="R561e7b4f741645a8" /><Relationship Type="http://schemas.openxmlformats.org/officeDocument/2006/relationships/notesMaster" Target="/ppt/notesMasters/notesMaster1.xml" Id="Rf5744d222de74d8c" /><Relationship Type="http://schemas.openxmlformats.org/officeDocument/2006/relationships/presProps" Target="/ppt/presProps.xml" Id="R9e773d06e59149e5" /><Relationship Type="http://schemas.openxmlformats.org/officeDocument/2006/relationships/tableStyles" Target="/ppt/tableStyles.xml" Id="Rb6426a11e1144cbe" /><Relationship Type="http://schemas.openxmlformats.org/officeDocument/2006/relationships/slide" Target="/ppt/slides/slide1.xml" Id="R2a2e857e916347cc" /><Relationship Type="http://schemas.openxmlformats.org/officeDocument/2006/relationships/slide" Target="/ppt/slides/slide2.xml" Id="Rabef67eafa4c49c5" /><Relationship Type="http://schemas.openxmlformats.org/officeDocument/2006/relationships/slide" Target="/ppt/slides/slide3.xml" Id="R7bbaa547f9c54915" /><Relationship Type="http://schemas.openxmlformats.org/officeDocument/2006/relationships/slide" Target="/ppt/slides/slide4.xml" Id="Rcdf0a2005e7b43c2" /><Relationship Type="http://schemas.openxmlformats.org/officeDocument/2006/relationships/slide" Target="/ppt/slides/slide5.xml" Id="Re04af39fd2e94617" /><Relationship Type="http://schemas.openxmlformats.org/officeDocument/2006/relationships/slide" Target="/ppt/slides/slide6.xml" Id="R906a03be970d4390" /><Relationship Type="http://schemas.openxmlformats.org/officeDocument/2006/relationships/slide" Target="/ppt/slides/slide7.xml" Id="Rebea8e56a7be4f5c" /><Relationship Type="http://schemas.openxmlformats.org/officeDocument/2006/relationships/slide" Target="/ppt/slides/slide8.xml" Id="R75cde765711044ff" /><Relationship Type="http://schemas.openxmlformats.org/officeDocument/2006/relationships/slide" Target="/ppt/slides/slide9.xml" Id="R1c407e8dd76f4856" /><Relationship Type="http://schemas.openxmlformats.org/officeDocument/2006/relationships/slide" Target="/ppt/slides/slide10.xml" Id="R40cb1a712e1048de" /><Relationship Type="http://schemas.openxmlformats.org/officeDocument/2006/relationships/slide" Target="/ppt/slides/slide11.xml" Id="R0203341e6da44bb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0ba779e45b144b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803240a230d419c" /><Relationship Type="http://schemas.openxmlformats.org/officeDocument/2006/relationships/notesMaster" Target="/ppt/notesMasters/notesMaster1.xml" Id="R80e8f4dab30943f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fff106f7cba4dc7" /><Relationship Type="http://schemas.openxmlformats.org/officeDocument/2006/relationships/notesMaster" Target="/ppt/notesMasters/notesMaster1.xml" Id="R80dec842919443f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54566b452eb4bc6" /><Relationship Type="http://schemas.openxmlformats.org/officeDocument/2006/relationships/notesMaster" Target="/ppt/notesMasters/notesMaster1.xml" Id="R9feadf4a89dd45c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c208358829a46a5" /><Relationship Type="http://schemas.openxmlformats.org/officeDocument/2006/relationships/notesMaster" Target="/ppt/notesMasters/notesMaster1.xml" Id="R87273abd0ddd4c9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c8b308fa8a6451b" /><Relationship Type="http://schemas.openxmlformats.org/officeDocument/2006/relationships/notesMaster" Target="/ppt/notesMasters/notesMaster1.xml" Id="R55369108bf684c7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1e7e60eb28b4487" /><Relationship Type="http://schemas.openxmlformats.org/officeDocument/2006/relationships/notesMaster" Target="/ppt/notesMasters/notesMaster1.xml" Id="R8861a49cb0b9430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ada486ad71e4189" /><Relationship Type="http://schemas.openxmlformats.org/officeDocument/2006/relationships/notesMaster" Target="/ppt/notesMasters/notesMaster1.xml" Id="Re76069e8a9f54d9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2114d98cb5d4a3d" /><Relationship Type="http://schemas.openxmlformats.org/officeDocument/2006/relationships/notesMaster" Target="/ppt/notesMasters/notesMaster1.xml" Id="R9de9eb5da0e34df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d7f41ca5dd14998" /><Relationship Type="http://schemas.openxmlformats.org/officeDocument/2006/relationships/notesMaster" Target="/ppt/notesMasters/notesMaster1.xml" Id="Re829ac9197c44d8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17ee5faf9f94944" /><Relationship Type="http://schemas.openxmlformats.org/officeDocument/2006/relationships/notesMaster" Target="/ppt/notesMasters/notesMaster1.xml" Id="Re46b91aa17da46a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2535b6128804502" /><Relationship Type="http://schemas.openxmlformats.org/officeDocument/2006/relationships/notesMaster" Target="/ppt/notesMasters/notesMaster1.xml" Id="Ra38011fc11034fa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6684dc5feb4d7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427f44a2ab44e20" /><Relationship Type="http://schemas.openxmlformats.org/officeDocument/2006/relationships/slideLayout" Target="/ppt/slideLayouts/slideLayout1.xml" Id="R187823a599814c7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87823a599814c7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00ad24269b4bf7" /><Relationship Type="http://schemas.openxmlformats.org/officeDocument/2006/relationships/image" Target="/ppt/media/image.png" Id="R5f647258c549407d" /><Relationship Type="http://schemas.openxmlformats.org/officeDocument/2006/relationships/notesSlide" Target="/ppt/notesSlides/notesSlide1.xml" Id="R947daa3453f3486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b4726251e045ab" /><Relationship Type="http://schemas.openxmlformats.org/officeDocument/2006/relationships/notesSlide" Target="/ppt/notesSlides/notesSlide2.xml" Id="Rb8e26b447212490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1a8ef082374ed7" /><Relationship Type="http://schemas.openxmlformats.org/officeDocument/2006/relationships/notesSlide" Target="/ppt/notesSlides/notesSlide3.xml" Id="Rf4c0db575f13411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bc4f21cc594c75" /><Relationship Type="http://schemas.openxmlformats.org/officeDocument/2006/relationships/notesSlide" Target="/ppt/notesSlides/notesSlide4.xml" Id="R69e8e2e31fdf4e6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3aabfb86434eb9" /><Relationship Type="http://schemas.openxmlformats.org/officeDocument/2006/relationships/notesSlide" Target="/ppt/notesSlides/notesSlide5.xml" Id="Rb9de0c5457b44c1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d6498d0ba64f04" /><Relationship Type="http://schemas.openxmlformats.org/officeDocument/2006/relationships/notesSlide" Target="/ppt/notesSlides/notesSlide6.xml" Id="R4849bb2d995041e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554f6d54fe4065" /><Relationship Type="http://schemas.openxmlformats.org/officeDocument/2006/relationships/notesSlide" Target="/ppt/notesSlides/notesSlide7.xml" Id="R2b832e72db5c4dc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1e3148241d4ad7" /><Relationship Type="http://schemas.openxmlformats.org/officeDocument/2006/relationships/notesSlide" Target="/ppt/notesSlides/notesSlide8.xml" Id="R11a665e5d9ef429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a3c74a64d9481b" /><Relationship Type="http://schemas.openxmlformats.org/officeDocument/2006/relationships/notesSlide" Target="/ppt/notesSlides/notesSlide9.xml" Id="Ra34bfc597621488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2a94f942424540" /><Relationship Type="http://schemas.openxmlformats.org/officeDocument/2006/relationships/notesSlide" Target="/ppt/notesSlides/notesSlide10.xml" Id="Rea3238be1029491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452e92e2c54a83" /><Relationship Type="http://schemas.openxmlformats.org/officeDocument/2006/relationships/notesSlide" Target="/ppt/notesSlides/notesSlide11.xml" Id="R8cae4a082173494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6BCC9B-9233-4378-9310-A017F182A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46FF59-EDEA-4622-897F-2BF800493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99A524-8077-4E1A-9717-F158A04F4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Content Page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6DE713-0FBF-4E64-8239-8B495F5E2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maps its launch plan for a new seasonal pastry line.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822B45-CEF5-4DFB-B9BB-7BA5962D4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49C849-619D-4822-B88D-BC12EB4A9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327891-7753-47B5-9D5A-148F39C25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D04CF5-88D4-41E4-9B4F-D671B589A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647258c549407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40886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2E15EA-0BF1-4902-B404-767C34D3F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3D216D-D9C0-464D-800E-BE7A1EC6B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E1D4CD-0A83-4DA7-A100-C53DAAA7F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8333BD-2B05-43E7-ADEE-45F35B5CC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3EB622-BCC9-4B67-9934-DF6E8F36A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content page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BE2D9B-986C-438E-B353-F2729FE7E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E55C36-CBD2-4096-BA0E-DC2477686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AC4060-98FC-43FA-B24B-E2F465F71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0216A4-B74A-461B-BC21-7FA02F503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6EF954-5AB0-4559-8D5B-1930E5EAA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EC0026-864E-4289-AAEC-AE00CB2CC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4ACED9-6209-4A10-97FB-7D7C7115E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Audience Focus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C85936-0B5E-45EB-98D9-3ED959C6D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target customer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6273E0-7630-41AE-9508-58D5ED95A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B844DC-CDEE-4FCC-A8EC-5A2548715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56A898-CE81-4B2B-AB94-509CCB485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0143B1-C792-4E5C-8210-AF4ECA540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the content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D67B93-96BA-4296-84EB-B2066B56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09139B-302C-41BF-9F76-BA58CB421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914C26-429A-48AE-9348-DBEFC15A5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Next Actions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BB8050-9073-42E4-9788-5F0A69030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team owners</a:t>
            </a:r>
          </a:p>
        </p:txBody>
      </p:sp>
    </p:spTree>
    <p:extLst>
      <p:ext uri="{BB962C8B-B14F-4D97-AF65-F5344CB8AC3E}">
        <p14:creationId xmlns:p14="http://schemas.microsoft.com/office/powerpoint/2010/main" val="44816511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4873B8-F01A-4022-8684-4F2711084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55A8AE-185F-4A14-B82C-BE68CB1D8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9AFDC6-E35A-4B2E-892E-2339D01A9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D501A0-DE30-42EE-8F57-F230DB4A9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5C7173-F5F2-449A-AC5B-A9A37349A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product launch into a clear, shared action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3586BC-B3E9-4517-9C7C-544856668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B22EC5-BF1E-4C54-96D2-5D5B70D82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265909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170602-D477-423F-8A14-03F37006F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8886FD-88BE-44B5-A88C-098C70E43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89A379-1C1C-4AE2-9370-73F999A98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157E1F-D8EB-46EE-8F67-2E4554EA1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314DB0-E526-42DF-A0C8-F775455CD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presentation content page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C97468-1848-4C48-8A71-66946456A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6977EC-569F-4869-84A8-4D07566B5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4B7AF6-A3BB-48FB-A9C0-EB51A1521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15F7A1-37A9-4B19-A0C0-0AACBD0A4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content page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08E115-1CD4-437D-8466-B19986D03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A0758B-DE1B-47BF-906E-674869D70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7E374D-B1C1-48FD-A535-060DFB7D0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A3D66A-CD78-4ED1-8F99-5AE486538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1763A2-7973-4E4D-A66A-63A14EF93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product launch into a clear, share…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3EED9F-EA50-455C-A79C-3738E5778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123B8A-0F55-4A85-8202-DC094BF72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16859C-A38C-41A3-9B7E-91C062540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9CF26B-7953-4959-99D3-D8A871708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A44F51-48FE-4B59-8E8F-B4F67E724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503B3C-4D28-4B6F-84C5-44FE426DC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1480975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3EED226-5C8D-43CC-8325-ECAD61577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46C37A-D696-43D4-9962-BB9444D86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086022-6A1D-45C4-B307-C0F0AB141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22487A-8AA9-49CF-838A-168B5B106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31CECF-54B0-41FE-99DD-FFBF35859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F9C886-299E-4B4E-B2DD-049660CAB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A21C11-6F88-49EA-87ED-01BA079DF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84F08B-C692-44B7-8C03-4E86EA987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3168B6-6A6D-4A0D-9A23-430778AA9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0A20E4-0EB8-467F-BB0B-28237A106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278402-2DBB-40C0-9781-03585FECD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718D1B-04B6-4122-A980-900A38A6C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1034F4-2409-4F92-AA94-F8E5FBCBF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target customer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D21AC6-2B27-45CA-8392-18531F7B3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BFA405-0776-49D6-8525-F7C022DCC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279A29-0428-45B6-AA0D-46000A6F6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6FD225-EA64-40A8-8413-77547BB17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the content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79648F-3320-4972-876F-5EE7A547D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B61C91-DFD2-40FE-B3CF-BEFD1AABD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E27456-0B31-4B30-925B-250E1B453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FCE92A-1FCD-40D0-B7BF-8B1D0ECC3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team owners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F43EE2-7DAD-476C-B253-F99CD6487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EE23498-9FDC-4179-9C9A-4328ED468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9A2647-59FF-483F-90CC-AE66A3FA3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8E27933-4065-4159-865E-6510647EC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ABD3D87-99E0-448C-A2B6-7E1CDAC60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1913580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5DCCAE-B7C0-4B00-8F58-D01CE94D2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5ADD17-F59D-4724-9C14-203DBF047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E33D99-29BE-4D99-B2F2-07463887A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783D3E-1EC2-4677-89F1-66EAD5E34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1ED7C7-E608-4979-A722-47E0487CC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content page: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9D47E9-8328-4222-AB8B-1AB87365C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12410A-E037-4773-9775-E4E6C8981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1C2F32-5A5E-4DF5-8963-BE67F2C34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C389AF-11F4-45EA-B898-4DD625AFD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1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launch idea is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E1C7F6-78E5-4027-80DB-0F0AC22AA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9876ED-B42B-4D23-83B6-704118CCD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No one is sure which message comes first.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79FEA5-43DA-496A-9AC1-46283B43A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856814-4F12-4C24-A501-F2779E00E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3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lacks a shared outline for the presentation.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EB606B-1096-4DCD-B1E1-EEDED3DD8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32EAAA-A956-467F-ABCB-8C3FAD96B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3D359D-129F-4CAA-8E91-63ACDC394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B8A277-1A65-442F-ADFD-BBB8B09E8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9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story is organized into clear sections.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47A06C-7D3A-4BDC-9171-39CFEC635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1D8DE8-9CEC-4A5C-BC25-4C071D642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team member knows what to prepare next.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20917C-3837-44F2-A016-E382E5393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4F2902-BA1E-4082-B466-A5D44544D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5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feels polished and easy to follow.</a:t>
            </a:r>
          </a:p>
        </p:txBody>
      </p:sp>
    </p:spTree>
    <p:extLst>
      <p:ext uri="{BB962C8B-B14F-4D97-AF65-F5344CB8AC3E}">
        <p14:creationId xmlns:p14="http://schemas.microsoft.com/office/powerpoint/2010/main" val="103044535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A524D9-EF87-4B95-9F91-4DBD5D4D0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5D5F11-6EA9-4448-8C4C-7C83ED494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CC7B2F-C6C9-4229-BA97-CD4065154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2ADD33-C04C-40FB-BF14-95DCD1623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9BA94A-21A9-4778-9183-268766C05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463A98-34CF-41BF-BB9A-411D0B6D9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72F4CC-66BB-43D8-871E-0EC3A53A4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FEF724-457A-4D67-872D-81B790F62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6A8F1A-67D5-47CF-80DB-ADE112719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3FAA40-9F23-4FDE-B349-B49838716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roadmap for introducing the new pastry line.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694F17-57B6-41B7-9C07-E42E0C74C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6D7A3C-0737-4C7D-9592-00E1CD02D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BC3782-CDA0-4CDB-8529-9AE1F04A9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BB0310-1F33-4BB2-ACAA-9DEA7894C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DCBE98-9FC8-4663-9460-A8B81AE69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messaging and channel priorities for the launch.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F338B6-42DF-42A0-A14A-671C0772C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79B66C-330E-477F-A216-C6FBD98A0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8751A4-DF78-4D6B-8CD8-0675BE0C6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3848B7-6DC6-4C1E-8596-42BAB366C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DESIGN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78A861-86E8-4FE9-9B0B-D49E73B13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section-by-section guidance for visuals and copy.</a:t>
            </a:r>
          </a:p>
        </p:txBody>
      </p:sp>
    </p:spTree>
    <p:extLst>
      <p:ext uri="{BB962C8B-B14F-4D97-AF65-F5344CB8AC3E}">
        <p14:creationId xmlns:p14="http://schemas.microsoft.com/office/powerpoint/2010/main" val="138732321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59A9F0E-FB02-4A50-8FF6-DEA8C9F2D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DC06C7-A3E1-42B9-8D3D-9C4E95361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17B92E-CB74-46EF-9E82-D296FA326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3453EB-4C75-494A-9A8D-92E79FEFD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F97C2E-BB5C-460D-B662-F816689F2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5A7872-3DD5-4DD5-8DB6-9FB44C18D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4C8C1E-BD0E-4EDF-9C02-55010D6B3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077002-61CC-4327-BA4D-C867EC8CD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B957C9-20B7-4D66-8747-C1DF63DFB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D2DF49-C98B-4EA3-A96E-893F7CA1E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0A29AB-569C-4F25-B93E-43E060A82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18CFE6-DEAF-4334-92F1-3754CE323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05AE2D-4AB5-4BF3-9DBD-19B8918DB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1EAF3F-74A8-4D94-B5FC-B7CC999E0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3D201C-8607-4D49-92FC-D831AE538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345938-FD76-4E84-B323-1E8687E02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C80C45-0D41-4ECA-BD83-03B344889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4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target customer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CEC1BD-222D-4B82-93EA-CAD71BB31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1418B7-CA70-461A-9A24-F9358F50E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7BD1E4-D5F1-40C3-BB15-B07F230DE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219498-D7CC-49C8-9493-34A379F93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817ECE-BBB0-424E-8665-FF854844B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18CD47-EB99-4C05-8994-481CE309E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the content flow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0EDDEC9-626A-4CC9-94A6-A90CB35CA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7853688-B62F-4A7F-B8C6-0701B35A2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11DC08F-0036-4227-9DAE-08204ECBD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E6916F2-7A6A-44F4-9AA5-EFD438257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E2F22AB-D343-45E4-B431-D01DFB4EC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6A45534-B62A-4286-B358-D6A5B59CF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team owners</a:t>
            </a:r>
          </a:p>
        </p:txBody>
      </p:sp>
    </p:spTree>
    <p:extLst>
      <p:ext uri="{BB962C8B-B14F-4D97-AF65-F5344CB8AC3E}">
        <p14:creationId xmlns:p14="http://schemas.microsoft.com/office/powerpoint/2010/main" val="187032140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0E9BBF-AA34-49FD-AA47-56A09348D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FB7BCA-E660-4EE5-911A-DCED55488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48CCEF-F7FC-44A2-A26D-40B075531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7B56BE-EB5C-464D-B73A-67B6D9FE0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6A92CB-0C26-4F61-8778-4B7385826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content page: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025CE2-4A5C-4956-A13A-5D85EB962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5F5819-64B4-46F0-BB9A-B024825CF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C23340-BF46-454F-AD5D-0D2B10900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bakery present its seasonal launch in a way the whole team can act 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4A7BF5-9067-4359-83ED-9477D08A5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60AD1B-97CB-4FE7-B63A-AF1EEE709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1E66A2-7AB0-4F85-A4DD-88BD23C0F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07916A-9F7C-43EE-9F09-55E5784EF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target customer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58E4B9-3D00-4E70-B406-E1C4ACEAE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EADDC4-E049-46CF-9609-CF509A73A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08CC7F-35B8-4BC8-B6EE-2669CA990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the content flow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EEAF7A-FA87-471A-8D4C-01687611E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2E71EF-A0B1-4A68-9800-DC4AF708F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E5CE9D-1505-42F7-8C09-0F2D26D60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80286185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A824137-9C51-4A16-9E27-56298C772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78BBB9-84A5-4188-89D4-FB653D67C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10BA69-B2D5-40E5-AA4F-37DDF92D0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2BBDC3-034D-4576-8F97-B91FAB0C9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561C9A-D444-43C6-A012-037444185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content page: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7B282A-48EF-4E47-8439-48B441649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EAF074-3469-47AE-B586-90B120E44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EE920E-81A5-4117-96C3-99EECE819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FC2D54-B9F8-4919-AE3B-79E5DF9D0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EB7F3D-14F8-46C7-9435-1940CEE7C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D91DF7-A530-482A-80ED-3C9747F43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CD675D-B14D-48C8-A050-DDE0335A3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C57F11-2BEE-47AC-8F39-93BFDBC9F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DFF0DA-0E2B-4423-8BA3-D1E0341B8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target customer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B66F51-9479-4362-91A1-0373214D6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E34E6B-611A-408F-8ACE-45CE191B5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A2EF25-CA4B-4C06-9879-CB97C3646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9C0280-4008-494E-A36F-FB1BE082D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F55739-D540-4420-ABDD-696B6472E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the content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9A25D5-9B0A-482E-B8A0-9A7D23261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1A4ED3-9779-4F55-A20E-0F5BE5263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AA29EF-E12F-4088-ADA8-BE9135F0C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00557F-C303-4165-B1C2-5802FD697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E2CAB22-4F92-445E-B2B7-8B2EB85C1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A69E8A6-EA85-42BA-B715-D8E825D6B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267332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92626D-BCDE-4E3D-B659-56DF89A59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EDAE13-91E2-4262-945F-5C8E7FBB8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3A1D9B-077E-4B04-8ABB-8EFE0A768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outline turns a launch idea into a team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79DD93-E183-4DE6-9391-DA0B017E2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EA8C21-EC2F-4DBA-8CBD-CD528C0F4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0FE09A-6DD1-476C-BC29-CA56B482B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A17ED3-F6EA-4A24-B23A-75A58318E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590897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2026-10-01T20:47:47.8730000Z</dcterms:created>
  <dcterms:modified xsi:type="dcterms:W3CDTF">2026-10-01T20:47:47.8730000Z</dcterms:modified>
</coreProperties>
</file>