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6a7c44e1934fd4" /><Relationship Type="http://schemas.openxmlformats.org/officeDocument/2006/relationships/extended-properties" Target="/docProps/app.xml" Id="R86810b2acdd34ec4" /><Relationship Type="http://schemas.openxmlformats.org/officeDocument/2006/relationships/officeDocument" Target="/ppt/presentation.xml" Id="R948e7fe5762c46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8fb7be201a4c40"/>
  </p:sldMasterIdLst>
  <p:notesMasterIdLst>
    <p:notesMasterId xmlns:r="http://schemas.openxmlformats.org/officeDocument/2006/relationships" r:id="Rbc389d09c7624163"/>
  </p:notesMasterIdLst>
  <p:sldIdLst>
    <p:sldId xmlns:r="http://schemas.openxmlformats.org/officeDocument/2006/relationships" id="256" r:id="R51ce2c3dd41341a9"/>
    <p:sldId xmlns:r="http://schemas.openxmlformats.org/officeDocument/2006/relationships" id="257" r:id="R7530ab0fcee445fa"/>
    <p:sldId xmlns:r="http://schemas.openxmlformats.org/officeDocument/2006/relationships" id="258" r:id="R81db3729362f44d8"/>
    <p:sldId xmlns:r="http://schemas.openxmlformats.org/officeDocument/2006/relationships" id="259" r:id="R43d88338d82e437b"/>
    <p:sldId xmlns:r="http://schemas.openxmlformats.org/officeDocument/2006/relationships" id="260" r:id="R313d6c2d12a640fb"/>
    <p:sldId xmlns:r="http://schemas.openxmlformats.org/officeDocument/2006/relationships" id="261" r:id="Rfc706843e3a14173"/>
    <p:sldId xmlns:r="http://schemas.openxmlformats.org/officeDocument/2006/relationships" id="262" r:id="R0ddc143a0c2441b8"/>
    <p:sldId xmlns:r="http://schemas.openxmlformats.org/officeDocument/2006/relationships" id="263" r:id="R4398f2675f164f5a"/>
    <p:sldId xmlns:r="http://schemas.openxmlformats.org/officeDocument/2006/relationships" id="264" r:id="R11192b3f24094fec"/>
    <p:sldId xmlns:r="http://schemas.openxmlformats.org/officeDocument/2006/relationships" id="265" r:id="Rd97997f9f0384666"/>
    <p:sldId xmlns:r="http://schemas.openxmlformats.org/officeDocument/2006/relationships" id="266" r:id="Rdd7133dcca704a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b309c3e51149e4" /><Relationship Type="http://schemas.openxmlformats.org/officeDocument/2006/relationships/slideMaster" Target="/ppt/slideMasters/slideMaster1.xml" Id="R238fb7be201a4c40" /><Relationship Type="http://schemas.openxmlformats.org/officeDocument/2006/relationships/notesMaster" Target="/ppt/notesMasters/notesMaster1.xml" Id="Rbc389d09c7624163" /><Relationship Type="http://schemas.openxmlformats.org/officeDocument/2006/relationships/presProps" Target="/ppt/presProps.xml" Id="R868e23940c684f46" /><Relationship Type="http://schemas.openxmlformats.org/officeDocument/2006/relationships/tableStyles" Target="/ppt/tableStyles.xml" Id="R4518121970b84831" /><Relationship Type="http://schemas.openxmlformats.org/officeDocument/2006/relationships/slide" Target="/ppt/slides/slide1.xml" Id="R51ce2c3dd41341a9" /><Relationship Type="http://schemas.openxmlformats.org/officeDocument/2006/relationships/slide" Target="/ppt/slides/slide2.xml" Id="R7530ab0fcee445fa" /><Relationship Type="http://schemas.openxmlformats.org/officeDocument/2006/relationships/slide" Target="/ppt/slides/slide3.xml" Id="R81db3729362f44d8" /><Relationship Type="http://schemas.openxmlformats.org/officeDocument/2006/relationships/slide" Target="/ppt/slides/slide4.xml" Id="R43d88338d82e437b" /><Relationship Type="http://schemas.openxmlformats.org/officeDocument/2006/relationships/slide" Target="/ppt/slides/slide5.xml" Id="R313d6c2d12a640fb" /><Relationship Type="http://schemas.openxmlformats.org/officeDocument/2006/relationships/slide" Target="/ppt/slides/slide6.xml" Id="Rfc706843e3a14173" /><Relationship Type="http://schemas.openxmlformats.org/officeDocument/2006/relationships/slide" Target="/ppt/slides/slide7.xml" Id="R0ddc143a0c2441b8" /><Relationship Type="http://schemas.openxmlformats.org/officeDocument/2006/relationships/slide" Target="/ppt/slides/slide8.xml" Id="R4398f2675f164f5a" /><Relationship Type="http://schemas.openxmlformats.org/officeDocument/2006/relationships/slide" Target="/ppt/slides/slide9.xml" Id="R11192b3f24094fec" /><Relationship Type="http://schemas.openxmlformats.org/officeDocument/2006/relationships/slide" Target="/ppt/slides/slide10.xml" Id="Rd97997f9f0384666" /><Relationship Type="http://schemas.openxmlformats.org/officeDocument/2006/relationships/slide" Target="/ppt/slides/slide11.xml" Id="Rdd7133dcca704a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5979b30ce74d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4190c6bcdb4280" /><Relationship Type="http://schemas.openxmlformats.org/officeDocument/2006/relationships/notesMaster" Target="/ppt/notesMasters/notesMaster1.xml" Id="R6688cc0c46564d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b74345d091403a" /><Relationship Type="http://schemas.openxmlformats.org/officeDocument/2006/relationships/notesMaster" Target="/ppt/notesMasters/notesMaster1.xml" Id="R01195bf362cb4a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b4c6f6c1604705" /><Relationship Type="http://schemas.openxmlformats.org/officeDocument/2006/relationships/notesMaster" Target="/ppt/notesMasters/notesMaster1.xml" Id="R60469f2d61dd4f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e50725dd5843bb" /><Relationship Type="http://schemas.openxmlformats.org/officeDocument/2006/relationships/notesMaster" Target="/ppt/notesMasters/notesMaster1.xml" Id="R6317407b0cdc48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ff6a67f8d5d4055" /><Relationship Type="http://schemas.openxmlformats.org/officeDocument/2006/relationships/notesMaster" Target="/ppt/notesMasters/notesMaster1.xml" Id="R5e4e1aedfefd44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a00fbdf56c458e" /><Relationship Type="http://schemas.openxmlformats.org/officeDocument/2006/relationships/notesMaster" Target="/ppt/notesMasters/notesMaster1.xml" Id="R8859afddab334b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9e7eee1e4e4339" /><Relationship Type="http://schemas.openxmlformats.org/officeDocument/2006/relationships/notesMaster" Target="/ppt/notesMasters/notesMaster1.xml" Id="Rd9e226ba82434b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2b83d8b46848de" /><Relationship Type="http://schemas.openxmlformats.org/officeDocument/2006/relationships/notesMaster" Target="/ppt/notesMasters/notesMaster1.xml" Id="Rc963663a6ff748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ce294ee71c4d36" /><Relationship Type="http://schemas.openxmlformats.org/officeDocument/2006/relationships/notesMaster" Target="/ppt/notesMasters/notesMaster1.xml" Id="Reb2cb14b733944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ea244961c98458e" /><Relationship Type="http://schemas.openxmlformats.org/officeDocument/2006/relationships/notesMaster" Target="/ppt/notesMasters/notesMaster1.xml" Id="R9e9855ead03641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fdee9297d9a4a2a" /><Relationship Type="http://schemas.openxmlformats.org/officeDocument/2006/relationships/notesMaster" Target="/ppt/notesMasters/notesMaster1.xml" Id="R2dccc69bcaba40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fdff449eab4fe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ae35696b194d71" /><Relationship Type="http://schemas.openxmlformats.org/officeDocument/2006/relationships/slideLayout" Target="/ppt/slideLayouts/slideLayout1.xml" Id="Ra8ffc937e85441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ffc937e85441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715f3060c645ed" /><Relationship Type="http://schemas.openxmlformats.org/officeDocument/2006/relationships/image" Target="/ppt/media/image.png" Id="Raf3b19e76ea1467d" /><Relationship Type="http://schemas.openxmlformats.org/officeDocument/2006/relationships/notesSlide" Target="/ppt/notesSlides/notesSlide1.xml" Id="Ra8b5065bc5ec4d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bb71cc83d4f3e" /><Relationship Type="http://schemas.openxmlformats.org/officeDocument/2006/relationships/notesSlide" Target="/ppt/notesSlides/notesSlide2.xml" Id="R9f168ae59e9f45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9535024054716" /><Relationship Type="http://schemas.openxmlformats.org/officeDocument/2006/relationships/notesSlide" Target="/ppt/notesSlides/notesSlide3.xml" Id="Rb3598cce77e543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845b381814a5a" /><Relationship Type="http://schemas.openxmlformats.org/officeDocument/2006/relationships/notesSlide" Target="/ppt/notesSlides/notesSlide4.xml" Id="R1e7cb8b25d4843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8f73dd0d2249cf" /><Relationship Type="http://schemas.openxmlformats.org/officeDocument/2006/relationships/notesSlide" Target="/ppt/notesSlides/notesSlide5.xml" Id="Rac22baa1d37f4c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bbfcc58e04ee0" /><Relationship Type="http://schemas.openxmlformats.org/officeDocument/2006/relationships/notesSlide" Target="/ppt/notesSlides/notesSlide6.xml" Id="R9ff355aa69e34d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868c9e52542ed" /><Relationship Type="http://schemas.openxmlformats.org/officeDocument/2006/relationships/notesSlide" Target="/ppt/notesSlides/notesSlide7.xml" Id="Rce24897cd9294f6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30cc278be34e6e" /><Relationship Type="http://schemas.openxmlformats.org/officeDocument/2006/relationships/notesSlide" Target="/ppt/notesSlides/notesSlide8.xml" Id="R2527b5ed877345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257e43b394bad" /><Relationship Type="http://schemas.openxmlformats.org/officeDocument/2006/relationships/notesSlide" Target="/ppt/notesSlides/notesSlide9.xml" Id="R63a5924dac1b4d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264d5717b4afc" /><Relationship Type="http://schemas.openxmlformats.org/officeDocument/2006/relationships/notesSlide" Target="/ppt/notesSlides/notesSlide10.xml" Id="R01f0cc15400246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7523804bf4461" /><Relationship Type="http://schemas.openxmlformats.org/officeDocument/2006/relationships/notesSlide" Target="/ppt/notesSlides/notesSlide11.xml" Id="R042ed105ce4c4c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920339-6783-4461-AD61-C95F4533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0ED34B-2F67-4227-AB81-CEC24384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21338C-F62B-4074-83DD-3333BE75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Content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C0A1B-F592-40B5-9A01-E28D5E8DE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studio turns a scattered client brief into a clear launch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ED5C2-1D94-42B7-810D-278558DE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7DA9E6-F602-4B18-8A60-80377E5B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6D48E-2E44-458F-804B-C9491733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B9CC3B-995E-4311-B1C9-ABE99B52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b19e76ea1467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670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A645F5-913E-440B-9164-ACBACD23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63BE8B-DF6F-499B-BDBF-E1DEC5C9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8D8B4B-4773-471F-A789-4FEB98D8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4C3D4B-101A-4956-BF84-A4221091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9F4141-694A-40C2-88F2-639ABF8A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content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399C8-729E-45F3-BDFD-163CE78E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CDC97-A83C-4663-BEE3-5FB65E9E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E2F5F6-3650-4324-A322-5B2B24BD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1AF500-5DCC-4E4F-BD51-F8F6E995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client inputs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80E12D-302C-440F-8746-E26BF68B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A00791-C41F-4FD8-ACBF-97D6F3AA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0278A0-3030-479E-8271-2239F75D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C816AB-0277-4C53-86AF-0C8BCA2D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main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75A8F-1CB3-4DB6-ACFF-E8ADA269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F63FAD-D0C7-48B0-BC0E-539D7F8C9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F85DDD-951C-44F4-BC5C-0FAF302C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62B891-D768-458C-B5AB-4BBDD51C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FC16B0-3138-4646-A64F-2DA4F4D3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567B49-54A8-466F-B5F7-A1A5BAA4A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D41138-B51D-40D5-B8C0-E4E333C3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8516E6-DFC0-4F88-886E-C36B921E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visuals and text</a:t>
            </a:r>
          </a:p>
        </p:txBody>
      </p:sp>
    </p:spTree>
    <p:extLst>
      <p:ext uri="{BB962C8B-B14F-4D97-AF65-F5344CB8AC3E}">
        <p14:creationId xmlns:p14="http://schemas.microsoft.com/office/powerpoint/2010/main" val="4208975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2956C1-551D-4EE9-9294-182C4598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87022-526F-46FB-B1AB-D4F108FB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8A901-65B1-48F3-8BD7-2D688850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51AEC6-E9FE-40AE-929F-FB580407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889D0-224B-4CBD-87B0-00CD25B9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messy notes to a focused presentation 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30B46D-A1CF-4AD1-B51E-4CA4B1FBB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1D1A22-5F02-48C0-902F-677CABC0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124400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BFF9E2-3B6B-4268-B37E-208290C6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FCE9C1-AA18-4EBF-8D08-6FA6CB7C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B7195A-023A-438E-8972-804D15B0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8E9B70-6399-43AB-BD36-F71F304E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9D39F-6E3C-48F7-9F9D-CCBB3F87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presentation content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39D438-F110-4D85-B18C-3AF39F3E9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2DAC9-6487-4F98-8341-EA7981CF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EB8931-F52A-428D-83D9-C8A4F323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52BE49-E5CD-4D7F-97AF-82EBE5A8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A91382-83A5-4C16-837A-601F4776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2AF405-7AD0-4B68-8BE8-588F77B5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C1706A-39EC-47AA-9118-04D9049D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85D606-AF3B-4C9C-925D-D601E993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DCB087-DA7F-4347-9DA0-C6352A8F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messy notes to a focused presentatio…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52A94E-30AD-47D1-8BCB-51DAE9F99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677227-F5CE-4DFD-9027-9AD267C9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5510BF-506F-429E-BE17-6D596C0B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C6BFFB-C853-4E42-A0A8-1A85BFADE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FEB44F-B915-4E9E-A4F4-5835CA8A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Rehearse the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8800D-91CA-4740-89F8-D60321F08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922640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6DEAB5-6D06-41E5-9B5E-C16E0914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DC60B-FD87-4D83-8692-FBD7D9FB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1FEC2-3732-45D0-A3D0-B4086ABA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D6ED2-780B-4B2F-B374-D8C6B0B7B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F6C56-3794-49C6-8B55-2C7A6E4F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4AEEF-45C9-4067-A06A-05844C5C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600CDC-D5D8-4132-99AA-257112C7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DE6F6-72C3-45BE-85C3-10CF43FA2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27961A-5F97-4F16-8B91-29B0429E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client inputs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6439F9-CF72-4018-8110-011562FD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D02D5C-64C9-482D-BA7C-96384A86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EBA63-3130-4F59-83D9-742FB2D7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1AC301-12FB-4386-8C04-02320C04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main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24FC75-F33C-4ACA-B804-677A1EAA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ABD771-ADFE-492C-A6C6-CEC661754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039E7F-68DB-4FB2-BD3E-FD71CAED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43973-FC7E-4882-8E2F-3CB40164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2155B1-F2DB-41A5-9A91-84EF6BD3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524C6-24FE-4535-A3FD-991EF052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DF5B6-5581-4C5B-95E1-6A472A66F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6E36DC-0024-46D8-AF4D-2BB51A71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visuals and 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EEDEA1-4E82-4444-A31F-6559E215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F0065C-9079-459F-835E-AE0291DD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AFAEBF-9F3B-4F22-9CE7-0B00ACCE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23F584-A859-41D6-8AEA-0C2D43BF5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the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282A2C-5001-4765-B562-98176C7E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141479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7BEC2-A653-4184-ADD9-8C23F154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5338B-86DE-44B3-B7CC-D068F552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36203-9812-416D-94FB-0C2EBE7A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E5268-C158-41D5-A325-F3695F81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608055-7D04-4F84-A6E4-0C0E412B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content: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014CCB-683F-409E-ADD7-DAED4EF6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8E768-3159-49B4-9605-FF02882E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B432DE-BA73-4B25-AA23-F5E8BFFD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8E4D7E-BCAE-4CD5-9A3B-D1E4D0D16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Notes are spread across emails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04FB2D-04EE-429C-9031-B3893E6A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68139C-F833-4069-8B8B-EEC0A972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deck lacks a clear order and main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35695F-E40B-401C-978E-6D1A9A68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F78D87-526C-4F70-BA93-2A8520FE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comments keep changing the direction.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0F31F-7EA8-442E-98ED-37683F22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43ABC6-6373-4805-92EF-26EFF1CE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AE0D0A-36BB-4681-B70C-0B7A5985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0F6D6B-0705-43B5-BECD-187DC2E7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organized into a simple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BFBF3-F0D6-4F53-9D11-7D3713299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089C3A-448E-4179-9DA2-E3236E791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decision.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91AEC4-7EE0-46E9-8382-C9A68277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C168B1-3F56-4F7F-9146-342BE7A8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cleaner, easier draft.</a:t>
            </a:r>
          </a:p>
        </p:txBody>
      </p:sp>
    </p:spTree>
    <p:extLst>
      <p:ext uri="{BB962C8B-B14F-4D97-AF65-F5344CB8AC3E}">
        <p14:creationId xmlns:p14="http://schemas.microsoft.com/office/powerpoint/2010/main" val="13188805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1AC4EB-6D8D-4429-8CE2-3648DE4C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47CDC-2F17-45C2-A236-2186D2AE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F8A9E2-5E58-488D-9E59-D6C130E8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31FA9-A2EC-43FE-B727-4E615ECC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6D546D-31AF-4575-AE74-6B2F790D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E4F8B-4E0A-4F43-8D4A-484F624C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2F6F6-E43B-4381-A576-2B93BF82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1DCDC8-25ED-4080-B6F1-C6B7B49B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B9154F-4096-417B-B85D-25889976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B644F-9069-4628-9C4E-30EDDADE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the team on goals and next steps.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DA1420-24BC-47C9-864F-05AE3638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5C3D83-BE72-43E3-BB6A-7C6876112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26974E-0A7F-4E78-8DBE-4224362D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169FE6-3EC9-4F44-B721-160C19024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7D26FE-BA7A-4199-A217-4F23904DE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to turn rough ideas into polished slides.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82C99-5060-4BCC-9DEB-CAF15300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D7B1ED-C68C-4728-BCB0-0977AC2B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E7C24F-5FCC-47FC-B408-C29EC1BB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15C9F1-66F4-403D-A30A-10CF015D0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4C3E5E-17DC-4CDB-A48F-E74A912B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that explains the proposal without confusion.</a:t>
            </a:r>
          </a:p>
        </p:txBody>
      </p:sp>
    </p:spTree>
    <p:extLst>
      <p:ext uri="{BB962C8B-B14F-4D97-AF65-F5344CB8AC3E}">
        <p14:creationId xmlns:p14="http://schemas.microsoft.com/office/powerpoint/2010/main" val="9690239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4A8BADB-16FD-484A-A7CD-8BE25D26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F293B-1B8B-4C0E-BCFB-5D130FA7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2B84C5-A194-49DA-8AA2-8D4E642BD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046EE2-0647-4624-99E4-0DCB421B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97E6D-4CFE-42E2-89B6-B3C481B4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D72ED3-C440-414C-8F5B-10E0226D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7E513-D619-44F8-96F8-F0274148A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0B511F-43B3-46A5-A059-21CC9010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877A22-B1BB-4259-ABF2-2545D9960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9FA50F-943F-41B5-A944-82F3F24F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47EDD5-2641-4BD6-8C17-F3B2B202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client inputs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C49A0-A0C2-4E1D-A8BA-E6873B1F4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5C7456-31AC-432E-85B6-F417B284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23D581-5A98-432F-A572-97E0B683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D85D71-80D5-45CA-8919-3EA3230C8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4D4B8B-B0AA-4FA5-A954-813DD151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88646D-E94D-4183-B53C-50AE5BD2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main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23B428-73AF-4D24-8352-024E5039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1ADE16-C4B7-426C-9536-E3F0931F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2574A0-5BC3-4E84-B86A-11ED0F2E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C850F4-A6C3-4CFE-9B67-24451A94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D03608-58EF-41A5-AE2B-8FB906F3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3703F5-5762-4587-98C3-0E76BDBB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DE03B8-5F02-4CE0-A74D-E392DE9F3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ECDC90-4A42-4E12-8DE5-F1F72D29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731066-9A91-4449-9EF8-43446AD4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6103B3-697A-4AD5-B500-1B67E36A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AD2488-33DC-4866-A1B8-9BA20460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BB893C-A9D5-4910-9C36-C9338892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visuals and text</a:t>
            </a:r>
          </a:p>
        </p:txBody>
      </p:sp>
    </p:spTree>
    <p:extLst>
      <p:ext uri="{BB962C8B-B14F-4D97-AF65-F5344CB8AC3E}">
        <p14:creationId xmlns:p14="http://schemas.microsoft.com/office/powerpoint/2010/main" val="4546534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1636DA-F6E6-43EF-B095-09BF684A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87108C-B9DB-4C40-B812-5B9EC4E4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3A3DD5-D18E-48B1-A96E-BB204297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B9AB7-E7AA-467D-B83E-3540D2F7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D2439-D5AD-47FB-B726-CF006D0CF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content: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B85671-AF78-486A-90A0-12E1F3DF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424DA-DF9B-4EC5-88FA-EBE13FFF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F8B861-5264-444F-AD40-B045EB6B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studio turn scattered feedback into a presentation the client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818584-A5E8-438A-8052-DE9D8B31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6CBC4-03DD-4D2D-8421-E2E21655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31CC7-D94A-42F1-834A-427760B20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81404-8995-4CF6-B949-890852AF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main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DF1EF8-3713-4D1A-A3D1-0449EA00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0E4EAE-B1DD-4682-A913-87312518C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E45BC6-77E1-445E-8DC1-26302EA5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78DC8E-41E8-4E55-B531-F7240331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D75BDD-4632-4D1E-9C5A-D209E662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01DC94-C146-4264-B216-EB143EC8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4215874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9A5CCA-0AF2-4AD0-9739-3B7E1071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C702DD-4E1E-4293-97EF-3065FEF8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83A94A-3177-4C63-B9D5-843F7988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2FBBB2-504B-4D78-893C-567098A7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1169A-99D3-4EA3-8444-88D56C61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content: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F96D6D-26BD-48F4-8D00-6E699F09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425CBC-FB81-4F1B-91B5-CB5BAF2DB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5AC5B-06DF-4057-8711-9DAA213B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6C22DD-6A6A-489D-A6BF-617CE8E8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client inputs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E63158-E6E6-4AF9-8E4D-E51B5EF5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961B6B-2546-49E9-87B5-4A2FB14B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BB7426-13A0-46D0-8E57-F698BF9E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9A16CB-9D4C-4C6E-A045-BB132819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296F5-AF92-407B-BB18-4705FB85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main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27107D-D2D9-420D-BE36-305B9222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F2050B-2386-4DA5-82BF-01C15D963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DE3D3E-12A8-4BC1-88DB-0C1EDC43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1891B3-676D-4FEF-8D17-CAE849A5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0BBC56-16F2-4F21-B042-769839F4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43D77E-0014-43AB-9726-809B60D78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693E0C-DFC1-462B-85D7-14CD1A24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31F048-6876-425C-9950-9ED044267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1796DC-E9C3-41AA-BA66-7BAD96DD8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8EA343-70BA-4407-AD75-B52EC9EB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the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79FAB8-9C18-47B0-8936-76EAD8FB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11555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2AF8FE-EC90-488C-B84C-BB7B8883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103E71-1E00-4A7B-A00A-5FE9EC65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159612-3A7B-42E1-BF32-681D125B6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story makes every slide easier to use.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23C2C-21EE-48F5-98A3-E6CB4BEF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1844B-78A2-485A-910E-816A071B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BD105B-5B9E-4225-9C91-53F07B80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E43D8-B9BB-49B8-A27D-AF57AE67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850009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2026-10-01T09:10:22.6070000Z</dcterms:created>
  <dcterms:modified xsi:type="dcterms:W3CDTF">2026-10-01T09:10:22.6070000Z</dcterms:modified>
</coreProperties>
</file>