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9585f9e701344f7" /><Relationship Type="http://schemas.openxmlformats.org/officeDocument/2006/relationships/extended-properties" Target="/docProps/app.xml" Id="R9531355bd75944db" /><Relationship Type="http://schemas.openxmlformats.org/officeDocument/2006/relationships/officeDocument" Target="/ppt/presentation.xml" Id="R6a2c2d92889640c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9f326f0d4b34117"/>
  </p:sldMasterIdLst>
  <p:notesMasterIdLst>
    <p:notesMasterId xmlns:r="http://schemas.openxmlformats.org/officeDocument/2006/relationships" r:id="R0a83403fcb1248a6"/>
  </p:notesMasterIdLst>
  <p:sldIdLst>
    <p:sldId xmlns:r="http://schemas.openxmlformats.org/officeDocument/2006/relationships" id="256" r:id="R18ca65af5b3a4dd1"/>
    <p:sldId xmlns:r="http://schemas.openxmlformats.org/officeDocument/2006/relationships" id="257" r:id="Rb892b49050524c72"/>
    <p:sldId xmlns:r="http://schemas.openxmlformats.org/officeDocument/2006/relationships" id="258" r:id="R61c01f4dee2d406b"/>
    <p:sldId xmlns:r="http://schemas.openxmlformats.org/officeDocument/2006/relationships" id="259" r:id="Rd6cd43306ba444e9"/>
    <p:sldId xmlns:r="http://schemas.openxmlformats.org/officeDocument/2006/relationships" id="260" r:id="R60aa3f8bcf914a63"/>
    <p:sldId xmlns:r="http://schemas.openxmlformats.org/officeDocument/2006/relationships" id="261" r:id="R9ccc5f3b17f74d59"/>
    <p:sldId xmlns:r="http://schemas.openxmlformats.org/officeDocument/2006/relationships" id="262" r:id="R8eb2ef817e154165"/>
    <p:sldId xmlns:r="http://schemas.openxmlformats.org/officeDocument/2006/relationships" id="263" r:id="R04601c3d8f4b4509"/>
    <p:sldId xmlns:r="http://schemas.openxmlformats.org/officeDocument/2006/relationships" id="264" r:id="R38c23d971b0448aa"/>
    <p:sldId xmlns:r="http://schemas.openxmlformats.org/officeDocument/2006/relationships" id="265" r:id="R547069a3133e4c68"/>
    <p:sldId xmlns:r="http://schemas.openxmlformats.org/officeDocument/2006/relationships" id="266" r:id="Rf9f1876acf5c4cb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375960a39b94bf2" /><Relationship Type="http://schemas.openxmlformats.org/officeDocument/2006/relationships/slideMaster" Target="/ppt/slideMasters/slideMaster1.xml" Id="R89f326f0d4b34117" /><Relationship Type="http://schemas.openxmlformats.org/officeDocument/2006/relationships/notesMaster" Target="/ppt/notesMasters/notesMaster1.xml" Id="R0a83403fcb1248a6" /><Relationship Type="http://schemas.openxmlformats.org/officeDocument/2006/relationships/presProps" Target="/ppt/presProps.xml" Id="R05b920048ff948e9" /><Relationship Type="http://schemas.openxmlformats.org/officeDocument/2006/relationships/tableStyles" Target="/ppt/tableStyles.xml" Id="Rc4e779df46014188" /><Relationship Type="http://schemas.openxmlformats.org/officeDocument/2006/relationships/slide" Target="/ppt/slides/slide1.xml" Id="R18ca65af5b3a4dd1" /><Relationship Type="http://schemas.openxmlformats.org/officeDocument/2006/relationships/slide" Target="/ppt/slides/slide2.xml" Id="Rb892b49050524c72" /><Relationship Type="http://schemas.openxmlformats.org/officeDocument/2006/relationships/slide" Target="/ppt/slides/slide3.xml" Id="R61c01f4dee2d406b" /><Relationship Type="http://schemas.openxmlformats.org/officeDocument/2006/relationships/slide" Target="/ppt/slides/slide4.xml" Id="Rd6cd43306ba444e9" /><Relationship Type="http://schemas.openxmlformats.org/officeDocument/2006/relationships/slide" Target="/ppt/slides/slide5.xml" Id="R60aa3f8bcf914a63" /><Relationship Type="http://schemas.openxmlformats.org/officeDocument/2006/relationships/slide" Target="/ppt/slides/slide6.xml" Id="R9ccc5f3b17f74d59" /><Relationship Type="http://schemas.openxmlformats.org/officeDocument/2006/relationships/slide" Target="/ppt/slides/slide7.xml" Id="R8eb2ef817e154165" /><Relationship Type="http://schemas.openxmlformats.org/officeDocument/2006/relationships/slide" Target="/ppt/slides/slide8.xml" Id="R04601c3d8f4b4509" /><Relationship Type="http://schemas.openxmlformats.org/officeDocument/2006/relationships/slide" Target="/ppt/slides/slide9.xml" Id="R38c23d971b0448aa" /><Relationship Type="http://schemas.openxmlformats.org/officeDocument/2006/relationships/slide" Target="/ppt/slides/slide10.xml" Id="R547069a3133e4c68" /><Relationship Type="http://schemas.openxmlformats.org/officeDocument/2006/relationships/slide" Target="/ppt/slides/slide11.xml" Id="Rf9f1876acf5c4cb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39b9cc1e4074f8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e9b5fe208e04d30" /><Relationship Type="http://schemas.openxmlformats.org/officeDocument/2006/relationships/notesMaster" Target="/ppt/notesMasters/notesMaster1.xml" Id="R5977518ef3a64db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60ad0b5159d4147" /><Relationship Type="http://schemas.openxmlformats.org/officeDocument/2006/relationships/notesMaster" Target="/ppt/notesMasters/notesMaster1.xml" Id="R998fc9127f5a482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6f2568f7b8e49c3" /><Relationship Type="http://schemas.openxmlformats.org/officeDocument/2006/relationships/notesMaster" Target="/ppt/notesMasters/notesMaster1.xml" Id="Rc36e7c4106cc434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c36d2bf6c5d417e" /><Relationship Type="http://schemas.openxmlformats.org/officeDocument/2006/relationships/notesMaster" Target="/ppt/notesMasters/notesMaster1.xml" Id="R4bf8799ccd52494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13dd17454504bbc" /><Relationship Type="http://schemas.openxmlformats.org/officeDocument/2006/relationships/notesMaster" Target="/ppt/notesMasters/notesMaster1.xml" Id="R12ed0e6b402f471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de53f9a2c37498a" /><Relationship Type="http://schemas.openxmlformats.org/officeDocument/2006/relationships/notesMaster" Target="/ppt/notesMasters/notesMaster1.xml" Id="Re8c2fdaab7084f1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6bd1153a771407f" /><Relationship Type="http://schemas.openxmlformats.org/officeDocument/2006/relationships/notesMaster" Target="/ppt/notesMasters/notesMaster1.xml" Id="Ra8d3332d40a348e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ab29c24b3304809" /><Relationship Type="http://schemas.openxmlformats.org/officeDocument/2006/relationships/notesMaster" Target="/ppt/notesMasters/notesMaster1.xml" Id="R60848efb78394be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4369c5c389445dd" /><Relationship Type="http://schemas.openxmlformats.org/officeDocument/2006/relationships/notesMaster" Target="/ppt/notesMasters/notesMaster1.xml" Id="R33ef9543dcf649c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b2c2d04378342ba" /><Relationship Type="http://schemas.openxmlformats.org/officeDocument/2006/relationships/notesMaster" Target="/ppt/notesMasters/notesMaster1.xml" Id="Rc5bb89bbe2e549b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e352bcc36a845d7" /><Relationship Type="http://schemas.openxmlformats.org/officeDocument/2006/relationships/notesMaster" Target="/ppt/notesMasters/notesMaster1.xml" Id="R1136151f08684ae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fae8717db045c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8ed25ac9704459e" /><Relationship Type="http://schemas.openxmlformats.org/officeDocument/2006/relationships/slideLayout" Target="/ppt/slideLayouts/slideLayout1.xml" Id="Re3260d6338ec4b5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3260d6338ec4b5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5d3f932a9f4684" /><Relationship Type="http://schemas.openxmlformats.org/officeDocument/2006/relationships/image" Target="/ppt/media/image.png" Id="R40fdb1aef2e84838" /><Relationship Type="http://schemas.openxmlformats.org/officeDocument/2006/relationships/notesSlide" Target="/ppt/notesSlides/notesSlide1.xml" Id="R27000ae1ad7b4e5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2a9bc6bee84765" /><Relationship Type="http://schemas.openxmlformats.org/officeDocument/2006/relationships/notesSlide" Target="/ppt/notesSlides/notesSlide2.xml" Id="Re131f1507826471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b7909b948442a4" /><Relationship Type="http://schemas.openxmlformats.org/officeDocument/2006/relationships/notesSlide" Target="/ppt/notesSlides/notesSlide3.xml" Id="Ra7571a2b953141e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c0d198ce2d4ce4" /><Relationship Type="http://schemas.openxmlformats.org/officeDocument/2006/relationships/notesSlide" Target="/ppt/notesSlides/notesSlide4.xml" Id="Rba004356b2fc401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21aa77a47d4f5b" /><Relationship Type="http://schemas.openxmlformats.org/officeDocument/2006/relationships/notesSlide" Target="/ppt/notesSlides/notesSlide5.xml" Id="R805329647c5b448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c8f90bf8ab4abd" /><Relationship Type="http://schemas.openxmlformats.org/officeDocument/2006/relationships/notesSlide" Target="/ppt/notesSlides/notesSlide6.xml" Id="R90a8306cfc5d40a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e3925ddf664f87" /><Relationship Type="http://schemas.openxmlformats.org/officeDocument/2006/relationships/notesSlide" Target="/ppt/notesSlides/notesSlide7.xml" Id="R88da619215cf44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b30112570c4655" /><Relationship Type="http://schemas.openxmlformats.org/officeDocument/2006/relationships/notesSlide" Target="/ppt/notesSlides/notesSlide8.xml" Id="Rcc6795d1c59d408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8c05b2f995432b" /><Relationship Type="http://schemas.openxmlformats.org/officeDocument/2006/relationships/notesSlide" Target="/ppt/notesSlides/notesSlide9.xml" Id="Rb0ee5dca5656496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06a0dfe49e4497" /><Relationship Type="http://schemas.openxmlformats.org/officeDocument/2006/relationships/notesSlide" Target="/ppt/notesSlides/notesSlide10.xml" Id="Rf7425347873d466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669c9475ea4722" /><Relationship Type="http://schemas.openxmlformats.org/officeDocument/2006/relationships/notesSlide" Target="/ppt/notesSlides/notesSlide11.xml" Id="Rd9e06ebd0b9b42f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7B600E-9431-4704-9EE5-4BF947129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8A52C4-4DD0-434E-83D0-338BE033B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C5F0AA-1134-4FA4-B228-9FEEF6BD1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Creator Online Free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7EF8F6-F9A3-4833-A3BF-997C5700B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team plans a launch deck for a new seasonal pastry line.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E35426-CB7D-4F65-BAA9-226E9D5D0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F73F60-E908-4631-8674-18D112EC4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BF3B2D-F9DB-4B8C-8635-0EDA26125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C4AD25-31DB-4FAB-A2EF-69B10ECAF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fdb1aef2e8483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7507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81BAD5-E92A-48DB-8750-539B67587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8EB5EB-44B5-4F23-943B-84F931077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1C75B9-1546-4E64-8193-FD9D0913C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534E6D-9D1C-4813-ABAB-32511F17A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DBECD6-5B7B-412F-8AAE-6FC063FDF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creator online free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2BA3F2-719B-48DF-9126-36BDCA1F4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CCD404-B54F-42DC-B3B1-04365E679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BC9123-9222-4532-81DA-3EEE663FD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Launch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E294D4-2B8F-4D2D-ADF1-14AD704B2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AAA55A-238D-42C8-B1E1-53267D83A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B06B5E-139C-49D0-A147-E6E25CF65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40C1DE-34E2-42FA-8A2C-ED6E2A1E0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F6C33E-8DD6-49CF-9458-0CDF96A54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key visuals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F691CC-903E-40D6-B666-98BAA95BF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37EEEC-21DE-4336-8948-7D31D79C7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D399FC-40FC-4F19-B0C6-F52B3864E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0242A5-215F-4207-892B-2565403AF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9E6D47-EE36-4580-9A0A-AE76730AA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9C243F-2381-403E-AC93-FECFCEAF0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F81CAE-4BE1-4500-8792-D1AC0E4DA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7EBA9F-9B82-47B7-818B-32152F8B8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each slide</a:t>
            </a:r>
          </a:p>
        </p:txBody>
      </p:sp>
    </p:spTree>
    <p:extLst>
      <p:ext uri="{BB962C8B-B14F-4D97-AF65-F5344CB8AC3E}">
        <p14:creationId xmlns:p14="http://schemas.microsoft.com/office/powerpoint/2010/main" val="20590497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EC6D1D-E785-415B-9E25-5C39DC524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087975-5CD5-4DC9-866C-144142A18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FF6687-9DC4-4284-91A5-2DF4644CF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7B0502-D2D3-49A8-87A6-33E55129E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E40DD9-A821-464D-A690-1AFEB7858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simple product story into a clear launch presentation.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639686-05B3-4D04-91BD-76A68B9D4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B98289-B27E-4FD8-A2BA-195C75298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306697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6613CA-C412-4753-9831-456CCECDE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F53552-DE92-4688-B7CC-2B9B64459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CCC4C1-FEC4-4FC6-B041-C3ED021C3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FB6120-94A1-4095-AEEF-E130C9A00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44227A-D555-44E5-8C78-86D2E0528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presentation creator online free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66767D-FF77-4FA9-85D4-C2F5E6F21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B06F46-73F6-4CBF-8430-280B0D177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7BF172-B6E0-428B-8456-98478E6A4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ED1D3C-98AC-4EE0-9071-4CF8F4BE1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creator online free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EEFD84-631E-4839-AD01-B379EE83D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5D9062-C0BB-447A-8029-F624366AF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2A0594-516C-499A-B35A-B87E19923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6AD03E-AE08-4F22-A833-9305C18BC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3037D0-FCDC-4A29-ACFF-10F607D34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simple product story into a clear…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C8862C-D145-4EF2-A85E-E1AF8530A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6DA480-8D56-4FF0-ABD3-AA3E57045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A9D408-4175-4260-A245-7561B176A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39BDE9-796F-45EF-8D10-32430FE4A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F91F7B-5BA8-40DE-9B23-7BC227D15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BF9E2B-71AD-4F08-8729-91C241881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65394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692F12F-67AA-4DF8-8ED7-643078200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7EBDB5-70A3-40FB-A74D-5F429A94E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9E1F5F-4340-4A76-8B18-50F419BEA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687137-D814-4549-8CCE-E7DA5EE1B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AA8F53-49C0-4910-AFA0-62538A8C0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80FAC4-B3DB-4446-B87E-368E2C357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F342AE-A1E5-430C-A943-D72AE3D7B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E5B40A-DCAD-4AAD-94AF-F5C09C5B9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A3DE33-A18A-4734-BAD0-02CB1CAD9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9C7ECA-E33C-42B5-A5EB-08DD8BD7C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4A0DE2-FEAF-4F97-8936-65993E260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0BB4A7-D417-462E-BC73-37ACF65A4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3FEE14-67A3-43B7-90D3-413B0E154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Gather key visuals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41B582-ACA1-4E8C-AD98-6B7D7DDA1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5C2A5B-49FB-4328-9076-1A712ED3F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FE3145-3BDB-4468-964C-A750C790C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1720C4-AC4E-4B9C-88C6-964DA5E18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9BEB82-CDF7-41F9-9240-CEC9D8FD6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5E493F-2D59-4123-8D1F-12964B1BE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A87816-069D-4380-9CED-61845B239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C5450F-E38E-4222-A3E5-B365FE911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each slide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632243-4A74-4D6C-9CCF-73FF32DB0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830AAA-3423-45F4-801D-23B891455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4F5F52F-17F0-4E53-A445-CBF794C61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447BE6D-C831-40AF-8FF0-65942279C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203024D-6311-4767-9DA3-17F5076C9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9413889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A9F11C-6D97-49CC-B701-2CDC75815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A0AEC8-5BEC-40C3-9ACD-7FF6A6A3D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C59F47-EDD6-4DF2-8539-AA84D4048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473063-9000-44E6-A8DE-BAC5B0C9D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9F6E1F-1F2E-4F32-8509-328A1A210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creator online free: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473B6A-0474-4B80-9BC0-1BCF6F5CA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3F69EC-F151-47A8-B6A9-05617800A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32FC54-B86F-48B7-BF10-4A339C093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E23BD7-E2B7-4B62-A831-870C465C5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Ideas are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73F3D7-9DE3-4958-9682-C4B535DA8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D94E08-0650-4608-9966-1B43D188E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launch story feels hard to explain clearly.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5A42DA-B2A4-4440-BE15-5A5731FF0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B69DA9-332C-4DD1-99A2-6A7571643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look unfinished and inconsistent.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3E33FE-EC57-44E2-9CB7-BC8480C30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06B2FC-564E-4C10-8709-D4A545136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9170AA-85B8-4230-A82A-F22A64EBC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1B45C9-A771-4DC1-BF4F-EC2140CCE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product story is organized from start to finish.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C3DBD5-B978-4003-9B7B-6BC6CEEF7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F9F98F-C4AD-4F43-BBE6-F9BCEB94B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F8103C-122E-4BDF-8FE6-FFB082968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F74B20-9A0B-429A-A054-8E9FB4B97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looks polished and ready to share.</a:t>
            </a:r>
          </a:p>
        </p:txBody>
      </p:sp>
    </p:spTree>
    <p:extLst>
      <p:ext uri="{BB962C8B-B14F-4D97-AF65-F5344CB8AC3E}">
        <p14:creationId xmlns:p14="http://schemas.microsoft.com/office/powerpoint/2010/main" val="128898003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1E52C8-290D-400E-91B7-C9E9CEF98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E4DE6B-A9BD-44A5-AD46-8B8F92A77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F436C8-C451-410C-BCFA-7977FAFFE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803A13-0ADB-4B8D-9998-033842D77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BC9736-002C-4186-8DD5-4D4FB8C5D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2A8BDA-4F3E-4881-9FDC-07EB6B38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CB2A56-6BF9-46CB-BEA7-5EA0EDC0B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AA1BB7-50BE-4983-8B6A-D640B3324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14A23F-E25A-4B07-BC64-B3DAFD6AC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BAKERY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F69D04-A6AA-4C53-8A26-2932D16B3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way to present the new pastry line to staff and partners.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EB8878-2845-476C-BD84-466C6FE9F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C5BF73-5E29-461E-9CA4-9055E218A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076633-0AEE-42B2-84AA-E9685F47A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8CCF4D-FBA5-4382-9820-340B608A0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STORE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122BB3-DA18-4374-86AF-FB526787A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deck to brief the team on display and launch details.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07D093-CCC0-4986-88B9-FE9D40507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102B22-1D16-4409-9C70-D10AE1B17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EF5196-8F72-4D34-A850-270D5C028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778899-6B59-4A45-B815-6116CA995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SALES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DA0D55-C566-4AD5-B6EF-9D2BA1EB9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polished presentation for buyer meetings and follow-up.</a:t>
            </a:r>
          </a:p>
        </p:txBody>
      </p:sp>
    </p:spTree>
    <p:extLst>
      <p:ext uri="{BB962C8B-B14F-4D97-AF65-F5344CB8AC3E}">
        <p14:creationId xmlns:p14="http://schemas.microsoft.com/office/powerpoint/2010/main" val="39006371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15ECCE0-A58C-4698-879F-B17F6AC11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E087F7-D431-4098-8731-98AB4C8FC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0179B3-3F4F-48A7-BD28-1089E88D8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F86114-AA27-47B3-905B-6EF8B399C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F8D06C-A62A-4752-ACC8-FBC1FB76B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95272A-B39B-4F58-94AE-D1EB15533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8FA716-98F6-4844-AEF3-1B2FBEDFD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14C74F-4B86-437E-8F4C-B0909AFC4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99DC15-4EFE-4928-B229-9D4D81C81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2C7BBE-C72D-4A3E-980E-73A232698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A352BE-3EF0-4A45-958A-A7703DC09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0DA6A1-8731-432A-A226-C6A43BFAD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A57E04-5BB1-4A15-80F4-1804CC717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D14816-15EF-489C-B599-380433EC1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F5DF0A-FE5F-4E28-8E50-696E55C77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17199D-185D-40AF-8601-5C74309FF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3569C0-D716-4CE0-8DD7-90D1B1B27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Gather key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8A9310-9354-41B0-846C-B23959BE5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2EBD2C-73A9-41A7-BF21-5B462EEA2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530D9F-32AC-44D2-80C5-5FF7515B3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BF8024-C128-489F-9C61-85A295EF3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9CF618-C855-447F-8526-6FA6A46D8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D3310E-21C8-4B05-91DC-704EEE6CD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A2B5F5E-DD1B-4393-BCA7-56F7D8897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F6CAF43-33E9-45D6-B563-2F60845EC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2915731-B2A7-4C3D-8EAC-F5DF2BDCD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10CEA31-A8BD-4098-A46F-F7B0955F7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02EC42E-533E-4CCF-89C1-00E29DBC2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F3F5277-23CB-4D33-8082-BCFF7DC6C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each slide</a:t>
            </a:r>
          </a:p>
        </p:txBody>
      </p:sp>
    </p:spTree>
    <p:extLst>
      <p:ext uri="{BB962C8B-B14F-4D97-AF65-F5344CB8AC3E}">
        <p14:creationId xmlns:p14="http://schemas.microsoft.com/office/powerpoint/2010/main" val="18882012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5373B6-06FA-4DF9-AD54-5D7E82996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B16765-C4FE-4908-B67D-54C9FB28B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8F414C-50FA-4706-94F0-C295BC679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9BA67D-FE47-41F8-9ADD-14F333203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A25B56-A2AD-4C65-BFF6-33DA47C60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creator online free: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B3EEF3-78EA-4330-AC1D-2A89D2428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B98AB1-8C4A-442A-B2C3-E92288193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B0FF3D-9723-441A-B998-7EFE72A66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36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turn a seasonal pastry idea into a clear launch deck?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C76604-E3BF-4A6C-A01E-7D8EEE9F0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77836B-E420-4451-97B0-FFC0308A3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62A4E0-DAE7-4521-BEEC-B7C8C8717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C7FC4D-93AE-4DB8-8132-02A687AF4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Gather key visuals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0E7599-9598-4432-9DC9-B83F0883C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96EB75-8594-45E8-A5F8-807417154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B137C9-2CF6-4DC7-B093-265B6CD05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DE251E-FC40-4A90-A394-B47ED8D8E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A90A64-41EF-4B84-A891-6F6B31221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DA6194-A99A-4EBE-BDA7-6F31654D4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104858810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68BC88D-7605-485E-83F3-B3B9FF4D6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D5DA72-4935-429E-9B3E-093B27682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0C423B-5F8D-45B5-B9E9-FAED899DB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24F363-1183-4282-8AC7-859647BB0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8D7F4D-7834-469D-A57B-30F85304B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creator online free: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E14634-CD8A-48D5-9344-332509AAF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87BA86-32D0-42A3-AD34-2F27D8CA5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1ECC24-8A13-457A-8AEB-844930BA6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105ACB-14B9-4C9C-82A7-A5C5239C5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F0C7A0-A8D3-448B-9D05-AB3E3B274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7F57BB-F968-4B7C-A2EB-0E3E977CA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A24C2B-9D4E-4977-B079-24B2EBB33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DF0DEC-03A7-4191-BE81-6927E7431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15A8BA-5501-4717-9CFA-2E9DC797A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Gather key visuals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361C16-3D0E-4298-8B30-C7C957453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124C15-3922-489D-9700-F840F5B8F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AEA791-D5A5-459F-8EE6-A1BCD2CE4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F05FC3-365C-4CF0-8D00-5228835EC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E6CC17-C75C-405E-9622-F485554D2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C613E8-C90B-4ECB-AED2-D83953090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47E7CB-4428-4D2A-B060-E203715E6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BCD2D3-29A3-4015-ABD0-4735719EC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3D4D82-3645-4AE4-9C80-7FB3BCA86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F62F776-2F40-440F-BEDB-0E817CF49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B26AF50-DFFE-4F16-AE88-CD4EB5233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1907219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DE28AA-5758-478C-BF6E-DF1F61F8C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3F50C5-72F2-4B05-8103-EAE0455AD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9AE07E-B1EB-4DE3-A2BD-494EE6527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the story, then present it with confidence.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6A0868-5780-4079-99FD-9817CB453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FA2758-C44D-4AF0-9A5C-BCC796D35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F7819E-4A53-4F94-906F-4CD01FC3F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E8D04A-4001-461E-88AA-696AAD70D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024241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2026-10-01T20:32:08.9880000Z</dcterms:created>
  <dcterms:modified xsi:type="dcterms:W3CDTF">2026-10-01T20:32:08.9880000Z</dcterms:modified>
</coreProperties>
</file>