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1e741fa9794486b" /><Relationship Type="http://schemas.openxmlformats.org/officeDocument/2006/relationships/extended-properties" Target="/docProps/app.xml" Id="R9a802f22402b4bc5" /><Relationship Type="http://schemas.openxmlformats.org/officeDocument/2006/relationships/officeDocument" Target="/ppt/presentation.xml" Id="Rbfde6a1464704b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77cc56da99844cf"/>
  </p:sldMasterIdLst>
  <p:notesMasterIdLst>
    <p:notesMasterId xmlns:r="http://schemas.openxmlformats.org/officeDocument/2006/relationships" r:id="Rd323cb7b8368418a"/>
  </p:notesMasterIdLst>
  <p:sldIdLst>
    <p:sldId xmlns:r="http://schemas.openxmlformats.org/officeDocument/2006/relationships" id="256" r:id="R49347b88396d4c17"/>
    <p:sldId xmlns:r="http://schemas.openxmlformats.org/officeDocument/2006/relationships" id="257" r:id="R5c6246c9f44b4704"/>
    <p:sldId xmlns:r="http://schemas.openxmlformats.org/officeDocument/2006/relationships" id="258" r:id="Rbf3dbddd6bfc45d5"/>
    <p:sldId xmlns:r="http://schemas.openxmlformats.org/officeDocument/2006/relationships" id="259" r:id="R114202c6baed4ea4"/>
    <p:sldId xmlns:r="http://schemas.openxmlformats.org/officeDocument/2006/relationships" id="260" r:id="R1f15c0a0722c4720"/>
    <p:sldId xmlns:r="http://schemas.openxmlformats.org/officeDocument/2006/relationships" id="261" r:id="Ra6be13b544284875"/>
    <p:sldId xmlns:r="http://schemas.openxmlformats.org/officeDocument/2006/relationships" id="262" r:id="R51e35edc297f4de6"/>
    <p:sldId xmlns:r="http://schemas.openxmlformats.org/officeDocument/2006/relationships" id="263" r:id="R2d74595704d24a7b"/>
    <p:sldId xmlns:r="http://schemas.openxmlformats.org/officeDocument/2006/relationships" id="264" r:id="R79c0e70c13a0425c"/>
    <p:sldId xmlns:r="http://schemas.openxmlformats.org/officeDocument/2006/relationships" id="265" r:id="R7f40b0f498b042b7"/>
    <p:sldId xmlns:r="http://schemas.openxmlformats.org/officeDocument/2006/relationships" id="266" r:id="R0bec28f5d35348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56aa3966f1475a" /><Relationship Type="http://schemas.openxmlformats.org/officeDocument/2006/relationships/slideMaster" Target="/ppt/slideMasters/slideMaster1.xml" Id="Re77cc56da99844cf" /><Relationship Type="http://schemas.openxmlformats.org/officeDocument/2006/relationships/notesMaster" Target="/ppt/notesMasters/notesMaster1.xml" Id="Rd323cb7b8368418a" /><Relationship Type="http://schemas.openxmlformats.org/officeDocument/2006/relationships/presProps" Target="/ppt/presProps.xml" Id="R0ff969a9037e4f44" /><Relationship Type="http://schemas.openxmlformats.org/officeDocument/2006/relationships/tableStyles" Target="/ppt/tableStyles.xml" Id="R64e07d819f944a93" /><Relationship Type="http://schemas.openxmlformats.org/officeDocument/2006/relationships/slide" Target="/ppt/slides/slide1.xml" Id="R49347b88396d4c17" /><Relationship Type="http://schemas.openxmlformats.org/officeDocument/2006/relationships/slide" Target="/ppt/slides/slide2.xml" Id="R5c6246c9f44b4704" /><Relationship Type="http://schemas.openxmlformats.org/officeDocument/2006/relationships/slide" Target="/ppt/slides/slide3.xml" Id="Rbf3dbddd6bfc45d5" /><Relationship Type="http://schemas.openxmlformats.org/officeDocument/2006/relationships/slide" Target="/ppt/slides/slide4.xml" Id="R114202c6baed4ea4" /><Relationship Type="http://schemas.openxmlformats.org/officeDocument/2006/relationships/slide" Target="/ppt/slides/slide5.xml" Id="R1f15c0a0722c4720" /><Relationship Type="http://schemas.openxmlformats.org/officeDocument/2006/relationships/slide" Target="/ppt/slides/slide6.xml" Id="Ra6be13b544284875" /><Relationship Type="http://schemas.openxmlformats.org/officeDocument/2006/relationships/slide" Target="/ppt/slides/slide7.xml" Id="R51e35edc297f4de6" /><Relationship Type="http://schemas.openxmlformats.org/officeDocument/2006/relationships/slide" Target="/ppt/slides/slide8.xml" Id="R2d74595704d24a7b" /><Relationship Type="http://schemas.openxmlformats.org/officeDocument/2006/relationships/slide" Target="/ppt/slides/slide9.xml" Id="R79c0e70c13a0425c" /><Relationship Type="http://schemas.openxmlformats.org/officeDocument/2006/relationships/slide" Target="/ppt/slides/slide10.xml" Id="R7f40b0f498b042b7" /><Relationship Type="http://schemas.openxmlformats.org/officeDocument/2006/relationships/slide" Target="/ppt/slides/slide11.xml" Id="R0bec28f5d35348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9a3878a3314f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2527518ecc4dae" /><Relationship Type="http://schemas.openxmlformats.org/officeDocument/2006/relationships/notesMaster" Target="/ppt/notesMasters/notesMaster1.xml" Id="Rcef393e5c06a48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e9f74547a34228" /><Relationship Type="http://schemas.openxmlformats.org/officeDocument/2006/relationships/notesMaster" Target="/ppt/notesMasters/notesMaster1.xml" Id="Rb71cca408f6b40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d92c1d61e644c4" /><Relationship Type="http://schemas.openxmlformats.org/officeDocument/2006/relationships/notesMaster" Target="/ppt/notesMasters/notesMaster1.xml" Id="Rd0e04780c36a40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e68eee0ec8486c" /><Relationship Type="http://schemas.openxmlformats.org/officeDocument/2006/relationships/notesMaster" Target="/ppt/notesMasters/notesMaster1.xml" Id="Rbe1d446bc74b46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0404cc765e46c9" /><Relationship Type="http://schemas.openxmlformats.org/officeDocument/2006/relationships/notesMaster" Target="/ppt/notesMasters/notesMaster1.xml" Id="Rf2f3cef2a1e14e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71f6cf28e24f1c" /><Relationship Type="http://schemas.openxmlformats.org/officeDocument/2006/relationships/notesMaster" Target="/ppt/notesMasters/notesMaster1.xml" Id="R8341b76270ee415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10b5d010434415" /><Relationship Type="http://schemas.openxmlformats.org/officeDocument/2006/relationships/notesMaster" Target="/ppt/notesMasters/notesMaster1.xml" Id="R346d8d333c394e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71002ca441a4aec" /><Relationship Type="http://schemas.openxmlformats.org/officeDocument/2006/relationships/notesMaster" Target="/ppt/notesMasters/notesMaster1.xml" Id="Rcbad91489f0746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f72758df94245ac" /><Relationship Type="http://schemas.openxmlformats.org/officeDocument/2006/relationships/notesMaster" Target="/ppt/notesMasters/notesMaster1.xml" Id="R1fa04fe9cf11448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0d3d29fc2924576" /><Relationship Type="http://schemas.openxmlformats.org/officeDocument/2006/relationships/notesMaster" Target="/ppt/notesMasters/notesMaster1.xml" Id="R220950806f0641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fbd5b868ca400a" /><Relationship Type="http://schemas.openxmlformats.org/officeDocument/2006/relationships/notesMaster" Target="/ppt/notesMasters/notesMaster1.xml" Id="R7356ce487ade4fc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993b60e98548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1d8a19badf4774" /><Relationship Type="http://schemas.openxmlformats.org/officeDocument/2006/relationships/slideLayout" Target="/ppt/slideLayouts/slideLayout1.xml" Id="R0ef03ceb070347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f03ceb070347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42c2da4a5f4073" /><Relationship Type="http://schemas.openxmlformats.org/officeDocument/2006/relationships/image" Target="/ppt/media/image.png" Id="R2a8469be38bf4c6b" /><Relationship Type="http://schemas.openxmlformats.org/officeDocument/2006/relationships/notesSlide" Target="/ppt/notesSlides/notesSlide1.xml" Id="R40c3b762c58348b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b8bc2672d74174" /><Relationship Type="http://schemas.openxmlformats.org/officeDocument/2006/relationships/notesSlide" Target="/ppt/notesSlides/notesSlide2.xml" Id="Rdb7a0b5fb19a4a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d2234b3604511" /><Relationship Type="http://schemas.openxmlformats.org/officeDocument/2006/relationships/notesSlide" Target="/ppt/notesSlides/notesSlide3.xml" Id="R8f246f4d11bf4f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b30db14cd4b1c" /><Relationship Type="http://schemas.openxmlformats.org/officeDocument/2006/relationships/notesSlide" Target="/ppt/notesSlides/notesSlide4.xml" Id="R2a3f7ae1804248b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8f4ac30804b86" /><Relationship Type="http://schemas.openxmlformats.org/officeDocument/2006/relationships/notesSlide" Target="/ppt/notesSlides/notesSlide5.xml" Id="Rd67ef3016a3a4b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c765aec1364531" /><Relationship Type="http://schemas.openxmlformats.org/officeDocument/2006/relationships/notesSlide" Target="/ppt/notesSlides/notesSlide6.xml" Id="R69b7fdcbb55c44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62e329d94e4cdd" /><Relationship Type="http://schemas.openxmlformats.org/officeDocument/2006/relationships/notesSlide" Target="/ppt/notesSlides/notesSlide7.xml" Id="Raf8686a529ca4f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6d2d225cb24cd8" /><Relationship Type="http://schemas.openxmlformats.org/officeDocument/2006/relationships/notesSlide" Target="/ppt/notesSlides/notesSlide8.xml" Id="Rd8049e646a88462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d846c6f574d12" /><Relationship Type="http://schemas.openxmlformats.org/officeDocument/2006/relationships/notesSlide" Target="/ppt/notesSlides/notesSlide9.xml" Id="Rd8fd4794205940f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2c6ac130224a22" /><Relationship Type="http://schemas.openxmlformats.org/officeDocument/2006/relationships/notesSlide" Target="/ppt/notesSlides/notesSlide10.xml" Id="R069301ac08a44f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906e424374b08" /><Relationship Type="http://schemas.openxmlformats.org/officeDocument/2006/relationships/notesSlide" Target="/ppt/notesSlides/notesSlide11.xml" Id="Rb0295f148d3c4f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7CDCD-1910-43E0-9694-AD8CECBC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04BC37-DE08-4A11-8C4F-86C5CF312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BD3FAF-2B76-4762-8D3E-5F5766C1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Creator Online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A78E4C-681D-4CC0-BFC4-3E0BBC3B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team builds a launch deck for its new sourdough box service.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6B9FB-2A7F-45EC-8A77-756B89E94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866637-E702-442A-991B-5EF1E42D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AE917-3FB7-4439-9A92-53E3BDE80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7C2F12-9151-4B03-98EF-8BCC9453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469be38bf4c6b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092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1E278D-7247-41DF-AA0B-ECCBCEB0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954234-61DA-427E-8BB3-5B03D3D19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1F58CB-20CF-4B8F-9E63-A9F0A8DB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F9BC84-FABF-4745-B17A-DE9BFFD7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3A1285-F396-4560-8570-6F0986F8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761E9C-B6AD-4598-87DD-4FB9A693B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A4AC9-7B22-4AF1-8B0C-94FAED943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489E0F-18D5-4550-BB13-8B4584F4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Start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8A212-2AF4-4597-AE53-BC3EEFF4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30E55F-84A2-4373-910A-4586D00A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8D4C7-E245-4C0A-945A-B8BF5C9D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12CDCB-1D6C-4308-A4BB-C33A278F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Menu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3B4666-71AF-4EA4-B086-AD875CED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24B5BC-3B93-40F6-82CA-8AA73300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B0D6DC-8A86-4DD7-BD66-CEC66C44E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686915-38AD-4937-B507-64CD17745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78365E-E899-4350-BD52-207BE0F1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00691F-A980-42BA-AA8C-699C558F8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99C0DE-D678-4C02-8D87-399BAE81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C42C71-3F87-4FF4-AEF7-8AAB247F9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7D85E4-C06F-4E5C-97F7-E69C83DF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</p:spTree>
    <p:extLst>
      <p:ext uri="{BB962C8B-B14F-4D97-AF65-F5344CB8AC3E}">
        <p14:creationId xmlns:p14="http://schemas.microsoft.com/office/powerpoint/2010/main" val="12770296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8F755D-BD4D-459D-8F7F-16578D62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CBBC3-5A06-4E17-954E-2613CEAE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8FE562-2FA6-4E50-9886-D8E8CDBE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9E047C-2C13-43E2-B67E-546F08EF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1D1D4-F7FB-48FB-AE58-89714F05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clear, visual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DAF0B-B6AB-40D4-B187-631948E8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987BE8-C471-4D4E-BE81-B6DD20D0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15719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C5DC1F-DCF7-40C8-9A15-3EAF863C4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2AEB1-0EC0-4198-A932-A396BB4D7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0181A-0269-4387-AF51-3FFC9184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34BC15-29BD-4B9A-BBFD-E49E71A8B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246940-2145-4724-99D0-06BF9CC1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creator online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9F5F2-38B5-488B-954C-9EB62D743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0238F5-A80E-4656-BA6A-78F67B4D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8E705D-6043-40D1-8771-EA54AE6E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69F07D-665C-49CC-A827-F4DC5606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CAAC78-9D7E-44A4-B4F5-1ADF5B44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52391-F119-4EB3-8408-628A1ED8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0C90DE-0233-4B62-9A33-ECE2F7B07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4D2D9A-AAFF-43A9-914F-DA319180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2128F-0948-4971-B7CA-23544B836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product launch into a clear, visua…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D6225-3A37-4E39-BB7D-0539B7D5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0F970-D28E-4F6B-BDBB-6B732989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7F2B11-356B-4C33-9A3D-81CD9C4B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E270D0-38B1-4DF0-B5F4-450AFEBF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D5D120-DE65-4C51-89AE-C10FDAF2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Polish and 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20EE67-35CF-4467-B5D2-46E7AAED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890481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062F9F-CC34-45FD-9F9A-8230E6FB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A505AA-860A-470B-99A3-66CD623B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54570-488B-4674-92E6-273489716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BF0E86-6C9C-47E5-B411-534CD83F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2E3AA1-49CC-49F4-8D70-97941E55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2F166-FED9-4741-9A20-DC350C97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1759E3-CABC-453F-A006-9FCE5923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A357EA-A3C8-434D-99B5-C792F10B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4FC9B6-03B9-4617-B2E8-77E5B69E3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1AB00-CA35-4FB6-8AA3-C9CCFEE3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815DAF-0354-4F8A-980D-A63CF081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501D68-5AB3-4A35-88BC-32F3940F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86BDC3-FB3B-4D45-A035-AEB327C9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EC1C51-15A8-40C4-944A-BBE70F73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70D2F6-77F9-4BD4-B95C-2B14E49E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016311-6F18-413B-A2FA-91B5B260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634C19-2115-4562-913E-59C9B2C37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21EA81-0608-4243-8D81-FB84533F2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D71D88-769D-4EEB-9FA5-8F7D3B6C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0A9C7F-07A7-424A-B2A2-A04F6AAE3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A3EBD7-ED92-4AB1-A916-A99DE34FA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E9859D-5D6D-4E7C-9D23-33AA4174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38C854-BE7B-4847-990D-1F50ECE9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A84365-A020-4442-8888-87FC56FE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521A06-4583-49A7-A8F8-86FC1296E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AAF6D2-A192-47B7-9A8F-EFC2BFF4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831531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5F1DA1-BC0F-4C11-9AE5-D7CDE3289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D125E4-AA82-4381-AC46-0842BACD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E48489-27D2-44E7-B9E8-46046C4C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25D6A8-524A-495A-9FC1-7C94A986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2DBD7-3AC0-435F-A3B7-AA612B05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ECA5FB-9CA6-477D-A1EE-87D160B1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832143-FAC5-4AB8-AE61-B522129B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7E7DEC-7A1A-45F9-9D68-213DEDF76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FDEDA2-EB3A-4EA3-AEE1-67D73055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launch notes are scattered across emails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6905FE-EC57-4295-94E6-D974F67E7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6EB2B-CC12-4C06-B00E-6EF294A10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has no clear flow for the customer pitch.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79B24-BF69-4C50-8FA0-9766AAD7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ADA6E2-7BDC-47E1-8274-8AB9E2C26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Visuals look mismatched from one slide to the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90C6E3-803F-4239-A010-F88D1947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C4232F-3F30-47D1-9490-E3C0EDDF4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D426F8-4E86-48D2-BB41-DE7BF7B4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4ECAB3-EF50-4C73-80BB-9506F7892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reads as one clear story from start to finish.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84EDB-AEC5-432D-8DBE-A9328689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716603-29FC-4299-937B-23A00EC8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1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new service with focused visuals.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337519-A456-4F12-9032-E02EB377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76A648-BA38-4056-9C61-EAFAD2D3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with confidence and consistency.</a:t>
            </a:r>
          </a:p>
        </p:txBody>
      </p:sp>
    </p:spTree>
    <p:extLst>
      <p:ext uri="{BB962C8B-B14F-4D97-AF65-F5344CB8AC3E}">
        <p14:creationId xmlns:p14="http://schemas.microsoft.com/office/powerpoint/2010/main" val="12602157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8B930B-47FD-4E2C-B174-75A3DC67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5C74CE-21E8-46D9-A6D8-0292050EC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ED99C1-188C-4CDA-A230-B080424E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39D307-0266-44AC-88C9-B0DC05691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A1F39-B287-460C-AD51-04FE7CF6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E86604-6875-4AFA-AA28-468E5A41B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21A74B-8AB7-4392-99A0-179C376E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4B4A82-4756-4F59-8341-1D89FB979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EE0A11-9969-460E-9985-CE1E134D3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A9CEA7-E0D3-4E55-B1F3-B1F4CAFE8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deck to explain the new service to staff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E01C34-A49C-4036-8629-D60454A7A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D3B73-FC5A-40C8-BBB9-AB31096E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ACAD18-04A2-47FC-B1EB-BEF47F7D7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BEFA3-C04C-4C8D-BCBD-AF6879B37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012DA-2B73-40AD-B420-C53A34E9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show the launch message and channel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08D616-30CB-43CA-B277-1DC890CA1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84B94F-33E4-41D9-BB2A-04366585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9AE10E-668E-4A45-AE09-5CA947E46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18A46A-2C53-423D-A55B-2D28B84D4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REP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65CFA3-8066-4E6C-974A-8E8586C8F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for customer calls and local store visits.</a:t>
            </a:r>
          </a:p>
        </p:txBody>
      </p:sp>
    </p:spTree>
    <p:extLst>
      <p:ext uri="{BB962C8B-B14F-4D97-AF65-F5344CB8AC3E}">
        <p14:creationId xmlns:p14="http://schemas.microsoft.com/office/powerpoint/2010/main" val="20663160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E4B4D0-3B7D-40F1-9C31-8FF49DDC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8C597B-44E4-41BA-A41E-EBC144FD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8E16D0-1AAA-4B4D-A3AE-E183FB2E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D2B73A-5DCF-4538-B08C-B1669739F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F87F4C-BA62-4404-BA7C-FD684731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1E9916-3AF2-4820-B10C-85ECF96B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99B6A1-E036-4B27-A7BC-F225168F7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CB15D-15D3-4FD7-AB5C-DEFB5B7E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191EF0-4877-4AB9-A387-0FEFC46BB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9E4BE-800C-47DA-B8BD-515D75C22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14AD76-9BD1-4392-BD06-7193A6C9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E5EC56-AD9B-4E3B-A033-1268AD9A9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D0E41F-6AAE-4044-8144-C7C90773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C933CE-4B54-420C-B6FF-D3B720A7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7A1D41-2142-4892-B897-10D931F6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383FC1-A0C3-4F63-B0D4-26879C2ED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A78C14-101F-4508-8360-D70A71E4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D0AA7-2E4D-4AAF-9281-F15A9CD3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391992-2928-457B-8190-154A1A002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F9DC60-C096-4369-AE23-140A259C5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8B1D19-5416-4698-B314-848E8FF39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930727-70A7-4B39-8277-BCE0B3AA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EB0EE9B-4C68-451D-90BF-F8F3BDD1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6FC3A9-B70B-46B2-8E5F-FB6D150E6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5988DC-E182-4BD0-8621-5F664F5C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2BE962-CC89-43A6-8055-ACDE8EA2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178DEF-0C17-4A67-AFF2-AE0A7900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2CBE789-EC46-44AA-9A90-D473D472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CE5235D-CD4F-4D30-87F2-3E16AF95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</p:spTree>
    <p:extLst>
      <p:ext uri="{BB962C8B-B14F-4D97-AF65-F5344CB8AC3E}">
        <p14:creationId xmlns:p14="http://schemas.microsoft.com/office/powerpoint/2010/main" val="10937799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C8F6A-CDD4-46A0-A6B0-98899D6BB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24698E-CF87-4521-8C8F-B80DDF264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0064C-7571-4436-85F8-899926A2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18F690-0AEB-4F98-83F1-3D1850F4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D210AC-44B5-44F7-B8B7-693FF8602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7BC935-FDE3-4DBF-B09E-8D47FD7A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401693-2601-4284-8B19-A098FAC2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A49CE9-B265-4C94-9300-38146B7E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bakery turn a new service idea into a polished launch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D266F0-CD9D-4BD5-970C-C50074E6C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BB67A-7E63-4124-AAC3-143FD370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9384D-59BB-4552-8EF1-6E6316D9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650ECF-4FEE-4A6E-94D4-1841ADF6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CFC518-D5EB-4BEE-BDD4-E5367A31C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DE1766-9EF5-4FB0-814F-59B54B2F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28E433-8348-408B-B7A0-CBFA17F2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E72577-5899-4482-B8E0-F99F0468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1A935C-7B22-426E-BE78-5A860682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F9BE7A-CB6C-4420-850C-FD89F6ED8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and share</a:t>
            </a:r>
          </a:p>
        </p:txBody>
      </p:sp>
    </p:spTree>
    <p:extLst>
      <p:ext uri="{BB962C8B-B14F-4D97-AF65-F5344CB8AC3E}">
        <p14:creationId xmlns:p14="http://schemas.microsoft.com/office/powerpoint/2010/main" val="12622381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80B2EF-340D-442F-A51F-E8CD101E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7BF46-FA10-4FC3-B8DB-712E954FA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D0ECF2-38BE-4C07-B1B6-D49920FDC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169342-48EA-41CD-8391-FDEFA813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F31326-133D-483B-92A4-5EBA45C5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creator online: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31F2A7-90EF-47B6-8476-B01A7FAE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EA8A6-1672-4364-B8C6-6C387376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C59412-67DA-4D1C-B48B-30D5CD91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05A69D-5CFA-44A3-8537-E60BA662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6FC470-C183-4C10-A156-81DF96AE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36FA41-A7AB-42C8-B5A3-1CDB1BBFA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05D634-F478-4A5C-8BDF-81F4B922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1F6EDF-5ACE-4429-948F-41D643F0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0F8F6D-E9E5-4F67-BAC3-B9D8E318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82CCFF-084C-463E-8A2C-EEBAE386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0CF6B2-9D83-4980-9BF6-899F34C8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EDE5C-61AC-4316-9926-ABEBAD00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61EBA-7E8C-4474-9621-620A691A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853FF0-5A81-4779-8F0E-921A08F55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slide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3147F5-BC62-4542-9DEA-53839DE86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03CA0-C4A2-45EF-A734-E1DF8547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743F88-8962-44B4-80D3-CFEDCD47B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9320F2-A5E3-40CB-B2AB-D37D2BCFD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2DBC84-AB3A-43BF-8BE3-8995737E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Polish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39F4B1-63BA-4395-843E-AED82BF5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458806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7A86B-E668-462C-AC30-EF2A21791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E76681-3A66-4282-9B8E-0BE8F6F24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CD432D-E1AF-4D11-85B4-71CCD8DC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clear deck that helps the idea feel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A598A1-B9FC-443F-830F-5A8369BCF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0512D7-29C7-49B4-BD5F-12BE1BEF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F0F66-1FAC-41AD-BF5D-DEF613DB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B3D5EC-5C27-4DBC-8D05-F3C9B966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049358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2026-10-01T23:05:53.5490000Z</dcterms:created>
  <dcterms:modified xsi:type="dcterms:W3CDTF">2026-10-01T23:05:53.5490000Z</dcterms:modified>
</coreProperties>
</file>