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00e98807d664b19" /><Relationship Type="http://schemas.openxmlformats.org/officeDocument/2006/relationships/extended-properties" Target="/docProps/app.xml" Id="R60b937ccadfa4662" /><Relationship Type="http://schemas.openxmlformats.org/officeDocument/2006/relationships/officeDocument" Target="/ppt/presentation.xml" Id="R1f3538e0c69545f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6dfb1cca6694d82"/>
  </p:sldMasterIdLst>
  <p:notesMasterIdLst>
    <p:notesMasterId xmlns:r="http://schemas.openxmlformats.org/officeDocument/2006/relationships" r:id="R69bb2c25ed264102"/>
  </p:notesMasterIdLst>
  <p:sldIdLst>
    <p:sldId xmlns:r="http://schemas.openxmlformats.org/officeDocument/2006/relationships" id="256" r:id="R6bfadd076e354841"/>
    <p:sldId xmlns:r="http://schemas.openxmlformats.org/officeDocument/2006/relationships" id="257" r:id="R89cb9606916b40fb"/>
    <p:sldId xmlns:r="http://schemas.openxmlformats.org/officeDocument/2006/relationships" id="258" r:id="Rfec0e2103005453f"/>
    <p:sldId xmlns:r="http://schemas.openxmlformats.org/officeDocument/2006/relationships" id="259" r:id="R96b55afdaa6f42d1"/>
    <p:sldId xmlns:r="http://schemas.openxmlformats.org/officeDocument/2006/relationships" id="260" r:id="R8522ff16596f4cf7"/>
    <p:sldId xmlns:r="http://schemas.openxmlformats.org/officeDocument/2006/relationships" id="261" r:id="R03886b22b3f64f60"/>
    <p:sldId xmlns:r="http://schemas.openxmlformats.org/officeDocument/2006/relationships" id="262" r:id="R3c4f9520836c4905"/>
    <p:sldId xmlns:r="http://schemas.openxmlformats.org/officeDocument/2006/relationships" id="263" r:id="R1ec75efe84304584"/>
    <p:sldId xmlns:r="http://schemas.openxmlformats.org/officeDocument/2006/relationships" id="264" r:id="R164498ac332c41fb"/>
    <p:sldId xmlns:r="http://schemas.openxmlformats.org/officeDocument/2006/relationships" id="265" r:id="R3b12e31485d445d3"/>
    <p:sldId xmlns:r="http://schemas.openxmlformats.org/officeDocument/2006/relationships" id="266" r:id="Rc9d2a9da1a864d4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e8122f309514ead" /><Relationship Type="http://schemas.openxmlformats.org/officeDocument/2006/relationships/slideMaster" Target="/ppt/slideMasters/slideMaster1.xml" Id="Re6dfb1cca6694d82" /><Relationship Type="http://schemas.openxmlformats.org/officeDocument/2006/relationships/notesMaster" Target="/ppt/notesMasters/notesMaster1.xml" Id="R69bb2c25ed264102" /><Relationship Type="http://schemas.openxmlformats.org/officeDocument/2006/relationships/presProps" Target="/ppt/presProps.xml" Id="Rb0af59a340694a45" /><Relationship Type="http://schemas.openxmlformats.org/officeDocument/2006/relationships/tableStyles" Target="/ppt/tableStyles.xml" Id="R19ee6b9786ec444b" /><Relationship Type="http://schemas.openxmlformats.org/officeDocument/2006/relationships/slide" Target="/ppt/slides/slide1.xml" Id="R6bfadd076e354841" /><Relationship Type="http://schemas.openxmlformats.org/officeDocument/2006/relationships/slide" Target="/ppt/slides/slide2.xml" Id="R89cb9606916b40fb" /><Relationship Type="http://schemas.openxmlformats.org/officeDocument/2006/relationships/slide" Target="/ppt/slides/slide3.xml" Id="Rfec0e2103005453f" /><Relationship Type="http://schemas.openxmlformats.org/officeDocument/2006/relationships/slide" Target="/ppt/slides/slide4.xml" Id="R96b55afdaa6f42d1" /><Relationship Type="http://schemas.openxmlformats.org/officeDocument/2006/relationships/slide" Target="/ppt/slides/slide5.xml" Id="R8522ff16596f4cf7" /><Relationship Type="http://schemas.openxmlformats.org/officeDocument/2006/relationships/slide" Target="/ppt/slides/slide6.xml" Id="R03886b22b3f64f60" /><Relationship Type="http://schemas.openxmlformats.org/officeDocument/2006/relationships/slide" Target="/ppt/slides/slide7.xml" Id="R3c4f9520836c4905" /><Relationship Type="http://schemas.openxmlformats.org/officeDocument/2006/relationships/slide" Target="/ppt/slides/slide8.xml" Id="R1ec75efe84304584" /><Relationship Type="http://schemas.openxmlformats.org/officeDocument/2006/relationships/slide" Target="/ppt/slides/slide9.xml" Id="R164498ac332c41fb" /><Relationship Type="http://schemas.openxmlformats.org/officeDocument/2006/relationships/slide" Target="/ppt/slides/slide10.xml" Id="R3b12e31485d445d3" /><Relationship Type="http://schemas.openxmlformats.org/officeDocument/2006/relationships/slide" Target="/ppt/slides/slide11.xml" Id="Rc9d2a9da1a864d4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33b606bc3ec408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1bbc1e7dc274b8b" /><Relationship Type="http://schemas.openxmlformats.org/officeDocument/2006/relationships/notesMaster" Target="/ppt/notesMasters/notesMaster1.xml" Id="R983cd9d1a9844a3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097869a2eff4746" /><Relationship Type="http://schemas.openxmlformats.org/officeDocument/2006/relationships/notesMaster" Target="/ppt/notesMasters/notesMaster1.xml" Id="Rcb76a02a19184e1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a827666d7c545f5" /><Relationship Type="http://schemas.openxmlformats.org/officeDocument/2006/relationships/notesMaster" Target="/ppt/notesMasters/notesMaster1.xml" Id="R0f3b79f25c69479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98daf41ddb34de0" /><Relationship Type="http://schemas.openxmlformats.org/officeDocument/2006/relationships/notesMaster" Target="/ppt/notesMasters/notesMaster1.xml" Id="Rf82a949b18ef498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85f40c3a513444e" /><Relationship Type="http://schemas.openxmlformats.org/officeDocument/2006/relationships/notesMaster" Target="/ppt/notesMasters/notesMaster1.xml" Id="R2f76633702594e5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5979edddb104c61" /><Relationship Type="http://schemas.openxmlformats.org/officeDocument/2006/relationships/notesMaster" Target="/ppt/notesMasters/notesMaster1.xml" Id="R1a1adf17a36b4fa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f945ebad0b24277" /><Relationship Type="http://schemas.openxmlformats.org/officeDocument/2006/relationships/notesMaster" Target="/ppt/notesMasters/notesMaster1.xml" Id="Rb0f093dd9bfa4a5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80c917944874757" /><Relationship Type="http://schemas.openxmlformats.org/officeDocument/2006/relationships/notesMaster" Target="/ppt/notesMasters/notesMaster1.xml" Id="Rf8bff60ac1fa480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fd53ac3a3ea47f9" /><Relationship Type="http://schemas.openxmlformats.org/officeDocument/2006/relationships/notesMaster" Target="/ppt/notesMasters/notesMaster1.xml" Id="R83fada40e494405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2bee49cb5f84826" /><Relationship Type="http://schemas.openxmlformats.org/officeDocument/2006/relationships/notesMaster" Target="/ppt/notesMasters/notesMaster1.xml" Id="Rd0b8e7dd111444c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a16589d6f084015" /><Relationship Type="http://schemas.openxmlformats.org/officeDocument/2006/relationships/notesMaster" Target="/ppt/notesMasters/notesMaster1.xml" Id="Rc2c8f5899a1942a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18bf0f74d034c1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d213963a1e245dc" /><Relationship Type="http://schemas.openxmlformats.org/officeDocument/2006/relationships/slideLayout" Target="/ppt/slideLayouts/slideLayout1.xml" Id="R9c419332fe7340c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c419332fe7340c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c09b02029542e7" /><Relationship Type="http://schemas.openxmlformats.org/officeDocument/2006/relationships/image" Target="/ppt/media/image.png" Id="R1e629478af2f47f5" /><Relationship Type="http://schemas.openxmlformats.org/officeDocument/2006/relationships/notesSlide" Target="/ppt/notesSlides/notesSlide1.xml" Id="R8eacb968e2374c5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ed972101fc4969" /><Relationship Type="http://schemas.openxmlformats.org/officeDocument/2006/relationships/notesSlide" Target="/ppt/notesSlides/notesSlide2.xml" Id="R91506448ed5d4ad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41ce656d74406d" /><Relationship Type="http://schemas.openxmlformats.org/officeDocument/2006/relationships/notesSlide" Target="/ppt/notesSlides/notesSlide3.xml" Id="R1a8d22abc311465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4d57eceb594703" /><Relationship Type="http://schemas.openxmlformats.org/officeDocument/2006/relationships/notesSlide" Target="/ppt/notesSlides/notesSlide4.xml" Id="R643e9ec977f845b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7122e648144594" /><Relationship Type="http://schemas.openxmlformats.org/officeDocument/2006/relationships/notesSlide" Target="/ppt/notesSlides/notesSlide5.xml" Id="Rfa44e9c239cb4f0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81227ec1354fd0" /><Relationship Type="http://schemas.openxmlformats.org/officeDocument/2006/relationships/notesSlide" Target="/ppt/notesSlides/notesSlide6.xml" Id="R05a6984e7c6b414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f191ce6e2e4782" /><Relationship Type="http://schemas.openxmlformats.org/officeDocument/2006/relationships/notesSlide" Target="/ppt/notesSlides/notesSlide7.xml" Id="R855a78462704483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f00e290ac84529" /><Relationship Type="http://schemas.openxmlformats.org/officeDocument/2006/relationships/notesSlide" Target="/ppt/notesSlides/notesSlide8.xml" Id="R3b0318b9e2cd40e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c7795d1ba34a33" /><Relationship Type="http://schemas.openxmlformats.org/officeDocument/2006/relationships/notesSlide" Target="/ppt/notesSlides/notesSlide9.xml" Id="Rb02c39e1138c40d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8703f5192e4666" /><Relationship Type="http://schemas.openxmlformats.org/officeDocument/2006/relationships/notesSlide" Target="/ppt/notesSlides/notesSlide10.xml" Id="R84efbf3ea6e74fa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3a091796704b9a" /><Relationship Type="http://schemas.openxmlformats.org/officeDocument/2006/relationships/notesSlide" Target="/ppt/notesSlides/notesSlide11.xml" Id="R75e417ed248e4c4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507D6D7-EB9B-4596-89AC-D199F99AD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27CA14-1F2F-4CB7-95BD-D62AD37C6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770096E-55E4-4635-A578-B1C23DE5E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Presentation Creator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30DE64-8B62-41DB-85A5-09228DBA6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startup team turns a rough product idea into a clear investor pitch deck.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9486E0-9E1F-455F-90A7-EFD71A88D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63B3B6-6040-4B85-8D53-D784A0CCA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958AC6-5167-4773-B9AB-32CC2D2E4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5142AF-E7B2-4CE6-BA7A-C3D9E0E54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e629478af2f47f5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10199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7B27780-B0A9-42FB-9938-1D2BA2356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1EA9F8-A260-4FF3-A9A5-5C61DAFC7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3037C32-EA43-4A04-9E37-4424DC52E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6D862E-AB5B-408F-9A05-CACC95219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B949FC-F95F-42E5-8A72-34B0E147B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presentation creator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D05EBAB-A766-4D7C-867A-76F00C403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94DC71-BAD2-4470-A17D-D4BBF2192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BE92635-6EE8-435B-9EE1-DD124D5E4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Problem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2AD9CF6-7578-46D0-8D1E-5843A3E44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audience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53531B2-B4EA-4A71-A44E-5F38809B8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90DB9D-D032-4935-8F5C-55CE98053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A833F6D-917B-4AC2-B195-4E8332461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Solution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DBF65EF-B175-4E4C-AC92-1BB181764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Outline the key message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DE1D68B-7879-4F9E-A84E-F424C2B51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A383CFE-697A-4744-8B3D-EE97730A0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99E33B4-A2F2-454F-8E79-E6B8884ED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Market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8630E13-A04F-4126-B434-386525302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proof points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BB0E8F3-DEEF-48BD-B2CC-3D84CCA93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E73A27F-0F22-41B1-840B-AD62920AA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426F066-D8A3-4273-9F06-56CEED39E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Next Steps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FCFAFF0-C393-4FF5-8020-531181999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Design each slide</a:t>
            </a:r>
          </a:p>
        </p:txBody>
      </p:sp>
    </p:spTree>
    <p:extLst>
      <p:ext uri="{BB962C8B-B14F-4D97-AF65-F5344CB8AC3E}">
        <p14:creationId xmlns:p14="http://schemas.microsoft.com/office/powerpoint/2010/main" val="150313534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18E053-D117-4171-A1E4-AF4FAD5A9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719952-8215-49A5-82DC-BB08AEE61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6FC1C65-202D-4D5D-9A44-7CBA6A0F5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CACF09-C789-4996-BFB3-39AFAC9AD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8F076F-022C-4757-8883-C01388257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Pitch a new app with a clean, persuasive story.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62FD56-7140-44DC-AEFC-EB0B5053B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4001B1-DF12-4E11-91D3-FEF383385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61517646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5B6B31C-6EBB-4C68-9604-9F5565EA8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46F906-9589-46A0-B2AD-A6C8DDBB7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704AF75-A72F-4381-ADD6-4AFB88309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BFAEB6-73B3-4032-9B89-5A76001A8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515304-C25F-4386-8F33-708A5E551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presentation creator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43C340-122D-4A98-B391-FA0AC0425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EE739A-0F23-4E0F-8D63-2866F5237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1B2295-9604-4C06-A5A0-1225FF744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EF0E60B-2D09-416C-87B1-9A3A3A9B9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presentation creator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A50458E-C6F2-4EA0-BFDD-8CFEBF9ED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036BEA-DEC7-442C-AD06-1DA88DFE3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BC664C-49BB-4998-B16F-1738864A5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7B295A-BE04-42BB-B982-769B6E19A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F1C292C-181B-47CC-9478-66AF1285E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Pitch a new app with a clean, persuasive…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4B78A67-5515-43CC-9088-EA30FB44E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A886011-5047-4325-A4E4-AEACEDC20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AAFE854-062D-48D0-9642-571342495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6B7606F-73BF-45B0-A3B9-8CF9F345A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378793E-FC9C-4222-9E67-40970EA18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Business: Rehearse the flow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895E550-2A3B-4300-BFEE-9A1844B54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88776245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3410C19-B8A3-4BA7-BECA-B3F53AAC2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110752-AFCC-47BC-B12C-863BC583B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356F8D0-F692-4ABE-B07C-9616B9C41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5D3528-9052-40D3-B583-EF5A9598C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FC63FC-879F-4005-88C0-D7B59BA88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78E0E1-9BCA-4C8C-8737-0026B2BD0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0547E5-1DED-430D-8D62-C8EA0FFC4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CDE1A1-F5A8-4A0D-8F8A-7425B5B81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28F155-FA96-4588-8477-96784F1AC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Define the audience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F59D20A-791A-413D-83A8-C56A4B49C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64E7F87-E4BC-4744-AA9D-273E11306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57FA29D-0A91-4156-8A8A-8718140C6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778BB89-84D6-4DA6-8AB1-F2A8D7A96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Outline the key message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B7418F-0A2F-4949-AA40-9FAAD89D6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427664-5976-485A-9AAC-7BC520F46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3F36857-CA5F-479B-B804-00299A0A0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7E607A0-CAF3-4F67-9B99-EBFC7F16E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proof points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800F286-649C-4486-80C8-6A9045A4A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388E895-15EC-41AF-A265-86D562CD1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5512E21-AB01-44A7-904B-F2BE3F5C1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801D7BF-E0A1-4BEA-A52A-C0CF9C5A2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Design each slide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262F69B-267C-49DB-AC96-B70D655E7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8913784-7CF5-4B8B-901F-3514C5BE1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688955D-54B8-47D9-A980-B6BBDA764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BA3DB13-FEBE-4170-9E66-03DBACF62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Rehearse the flow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8274738-997F-4D32-80D7-D3C597D31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89675309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4CB3F87-21A6-4F71-9FAE-3C1201305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3E7A39-DF22-4F7B-9A0A-143EE818B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72E0C5A-BFA6-4AC9-80AA-3A92E3BCD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D765FC-EEBD-44BB-88B2-6B78C1301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B2898D-F0B8-4A0C-AD84-1F7CD14D4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presentation creator: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09E23E-4AB2-463E-A977-915CD63B1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DE3579-D208-4C51-AB1B-885747095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72F134-307E-4708-8074-BA7A994CA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CE42B85-1A7D-4C99-A464-1BE31C1B6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Slides feel scattered and hard to follow.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8D31A3B-F5F1-4172-AD84-C023E3D44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E819F39-2627-4ADE-8FAB-698B434BD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main idea gets lost in too much text.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3DFFCF-9B87-4895-A1ED-18F6996E8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665C8E9-14C0-4451-B122-5E748691D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73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team struggles to present with confidence.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B6A4CE1-7C0D-44DF-B03E-8A7605CE4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ABA0105-6D80-4B02-838F-48643B311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8F32449-6BA2-4A25-8BAF-01C08D80C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C94D668-520D-4F48-92E6-F55FFF6AA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04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flows from problem to solution.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BC6C791-1CA9-4E99-8FA8-E6857666A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CB9124E-4531-4556-95FB-AB7F6D378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slide supports one clear message.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B0B1B0D-B496-47B9-985B-EA14E4C0B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4415D7D-1D8D-4B6D-8EFB-1D164BE4D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34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presents with a sharper, calmer delivery.</a:t>
            </a:r>
          </a:p>
        </p:txBody>
      </p:sp>
    </p:spTree>
    <p:extLst>
      <p:ext uri="{BB962C8B-B14F-4D97-AF65-F5344CB8AC3E}">
        <p14:creationId xmlns:p14="http://schemas.microsoft.com/office/powerpoint/2010/main" val="145776324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1759017-98E7-4ABC-83EC-0123FB88A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08ACC4-989C-4901-AA05-4A99C0CCA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EF69BE-7EAF-4C4F-9103-12E393D99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2C3EAE-57D9-4E8E-9D56-62B51BE7F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FAB287-6A41-40A4-B66F-3EAC5C39A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10771F-C422-48F3-850F-E88959304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D4B6B5-D35A-4D53-AA0E-88B0B720E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4D829A-F276-4BCA-AD00-DA355BFCB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58C4B1E-CDA7-4260-B5D4-2710CA6C1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FOUNDERS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2198BC2-342E-4A7D-B6AD-8B3508FFB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structure to explain the business clearly.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615F177-714E-49BD-A577-D733882E4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C40D66-4054-4E93-A677-04A8C3C00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275485-A1AC-4F1D-9A15-8DE3D3C84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EF4BC81-AAB8-4BC0-9606-981185EFA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SALES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E16AB7B-1BB6-44DA-B331-68B74AC4B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polished deck for client meetings and demos.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CBE7E36-C3DA-4058-9F91-4C83BDFA7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6A093F3-BA67-450A-AF52-81865C426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6A83662-A6F0-4289-84F8-82F4FB8BE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75903E8-DC12-4400-8C00-70E9B2A17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STUDENTS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627C4C1-8631-44CE-A42F-52CA89F66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clean format for class presentations and projects.</a:t>
            </a:r>
          </a:p>
        </p:txBody>
      </p:sp>
    </p:spTree>
    <p:extLst>
      <p:ext uri="{BB962C8B-B14F-4D97-AF65-F5344CB8AC3E}">
        <p14:creationId xmlns:p14="http://schemas.microsoft.com/office/powerpoint/2010/main" val="6095660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0D61A47-E64B-48A8-8E24-AA6278502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C301BF-6424-4E7B-8849-783C5ABBD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9A946C6-1493-451A-8A89-908D88168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81BDE7-B52C-4B48-8FA0-CABED0322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49ACFC-D728-4D3F-9ECD-C239E47B5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8A3503-0510-4138-9374-028B6826A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925D1C-7809-434A-B477-5419F0A77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D65EF1-E57F-4525-A222-6B1FE17FB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941CF2C-1C0F-4011-9309-035D0996F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9F8284-BE9F-4D70-9F48-DB19FDF5C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4DE1D5C-BBB5-49A2-95A0-765FAE168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Define the audience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506DC2-C625-4AF7-B0A6-014E518CE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35051A4-1971-4EA3-8E42-D0FAC7A34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80F44DB-1F1D-475F-9F9E-2D0BE5443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CE02A50-8CE4-49C1-8E3F-27EF1FB32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1266B0F-F4A8-4E76-82D8-B91DA2299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7940446-10F4-4E97-ABE8-1274C9B66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72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Outline the key message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A250B5C-3622-4A2D-934D-1A53C56AE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F58F248-90F6-4A5F-BE96-A235FB17E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C26C0E4-78C3-4FDD-8C29-0C596A4BD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D9A3F2B-F88D-4A43-A101-EA7F9A572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B1F6EE2-1628-4BB5-8578-B67CC2F26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5FBC59C-F651-4E2A-B9CB-9D8833FB3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proof points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906F3F3-A22B-49D2-AE2B-8A9449AA5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E456A88-683C-476A-85FD-27883459C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1DE3E5D-9E3A-4544-A9F7-74FEFD596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66E20A4-C067-43D9-B6C2-4B45FC96E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6B35642-87C7-4372-9C3C-C9BEA8911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CC64953-D024-4BEB-9AF8-94B7DA0D6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Design each slide</a:t>
            </a:r>
          </a:p>
        </p:txBody>
      </p:sp>
    </p:spTree>
    <p:extLst>
      <p:ext uri="{BB962C8B-B14F-4D97-AF65-F5344CB8AC3E}">
        <p14:creationId xmlns:p14="http://schemas.microsoft.com/office/powerpoint/2010/main" val="205484604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8FA54FE-9DA3-49BB-A576-083D60100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08878B-EED1-49B7-ADB2-2C76DE3AA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795DCDC-92C2-4008-9795-C41C6480E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EE4A97-2148-4E1F-AFD4-CE2D7B7B1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482E40-E5ED-49DD-8C1D-9EA2AB050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presentation creator: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A3824B-DAB1-42E2-8BAB-C4B9BC0C8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5F59E4-EDE9-44A5-9295-234FD96A0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37AA5F-AA55-42A1-AEAA-683041E92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312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team turn a rough app idea into a clear pitch deck?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E8AD6D8-7E77-47DE-87C9-A13BCA82B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39C708F-CC22-4FFA-B652-665EA4CB4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86F18C9-94C5-4349-BA47-69661C3FA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9CCC924-51FB-45F3-95E2-275E15E9F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Outline the key message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FA99197-CF99-4928-B346-4F1EEDBA9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21F54A1-5CDD-4A7F-BDD3-76C4AEF30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FFA160B-B371-487A-AD8D-7FF3826DB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proof points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062E125-13A7-426D-B06E-998DA5A11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E43153A-E186-4F18-B07D-FFF49CCB7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1CE2C88-1D8B-40F4-837F-C780EF360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Rehearse the flow</a:t>
            </a:r>
          </a:p>
        </p:txBody>
      </p:sp>
    </p:spTree>
    <p:extLst>
      <p:ext uri="{BB962C8B-B14F-4D97-AF65-F5344CB8AC3E}">
        <p14:creationId xmlns:p14="http://schemas.microsoft.com/office/powerpoint/2010/main" val="132095601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02668A7-3B31-4545-AB4A-105915258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4F5BB1-A422-4631-8BA1-567E1E6CE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847D845-525E-4F50-BC51-CD6A09349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A84B16-D17E-4785-B35F-6F1284C31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481481-2646-4A94-ADBE-099DDFBB0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presentation creator: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B1D272-F809-4152-B9F5-EFCF79362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F366A15-D1A9-4F25-8DCC-37A1C00FD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C5A036-B646-4743-A3AD-84D6FDF32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C11817-3766-474F-A6C6-7556470A5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Define the audience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09DAAC8-8BC9-48AC-8485-1A9B086C8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3486DE3-E18B-42EE-A56E-6911F32C3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B32713B-50F6-4BAC-A7B8-CE8FFCB97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15C6399-DE84-4998-9FA9-B4852BF5D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5A0ABBB-BB47-4A7D-9A09-32D852054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Outline the key message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AC9C21E-A0CA-44A7-951A-92C7D506E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4C9177C-B607-4631-9E76-7DFF59815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72A4699-0FF8-44C2-8BDB-1D811FA0E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941E0E7-9939-4CEE-93F6-95014DD31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1149CD3-6D60-4737-ADF9-D00F84738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proof points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F4B28D7-350A-4CCB-9784-55E06F6A8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C2A4516-81D6-4298-8EAF-D04F909E2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1AE61DD-1380-4EDC-AD25-EFACF4E7D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D4BBAE7-7610-40B9-8B8F-9E58EA521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9CCF5CE-8624-4638-B254-DA2CB9382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Rehearse the flow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FB83CA6-D8BB-4D74-8DC2-90D9ECCD6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55428449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FB6AB74-AEA0-47E6-A551-1CE2E190F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753762C-EFDA-418C-8A83-8F019F93D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758411-3734-4196-95B1-2839CBEE6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Make every slide support the story.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68792D-1906-419C-831F-D65E23E1C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2D8EB3-1BFF-4983-8CAF-09CEAB726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70E46B-43C7-478F-9A53-A6B0C2556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9AF51C3-99CA-45BC-974A-5F8E6DDFC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40961549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2026-10-01T07:41:12.0390000Z</dcterms:created>
  <dcterms:modified xsi:type="dcterms:W3CDTF">2026-10-01T07:41:12.0390000Z</dcterms:modified>
</coreProperties>
</file>