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4a2d8e38154003" /><Relationship Type="http://schemas.openxmlformats.org/officeDocument/2006/relationships/extended-properties" Target="/docProps/app.xml" Id="R687a05d06759497d" /><Relationship Type="http://schemas.openxmlformats.org/officeDocument/2006/relationships/officeDocument" Target="/ppt/presentation.xml" Id="Rca0d8f67fee843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92536bd9a8c42bb"/>
  </p:sldMasterIdLst>
  <p:notesMasterIdLst>
    <p:notesMasterId xmlns:r="http://schemas.openxmlformats.org/officeDocument/2006/relationships" r:id="R3061de32a6a04d3d"/>
  </p:notesMasterIdLst>
  <p:sldIdLst>
    <p:sldId xmlns:r="http://schemas.openxmlformats.org/officeDocument/2006/relationships" id="256" r:id="Rb97087413f2940c1"/>
    <p:sldId xmlns:r="http://schemas.openxmlformats.org/officeDocument/2006/relationships" id="257" r:id="R646089c500644949"/>
    <p:sldId xmlns:r="http://schemas.openxmlformats.org/officeDocument/2006/relationships" id="258" r:id="R9a12f508e08a422c"/>
    <p:sldId xmlns:r="http://schemas.openxmlformats.org/officeDocument/2006/relationships" id="259" r:id="Rc68e9f4a1fa34645"/>
    <p:sldId xmlns:r="http://schemas.openxmlformats.org/officeDocument/2006/relationships" id="260" r:id="R0743ff5443e54257"/>
    <p:sldId xmlns:r="http://schemas.openxmlformats.org/officeDocument/2006/relationships" id="261" r:id="Rbbbe881bf6eb4be4"/>
    <p:sldId xmlns:r="http://schemas.openxmlformats.org/officeDocument/2006/relationships" id="262" r:id="R154b2b94229f4f8e"/>
    <p:sldId xmlns:r="http://schemas.openxmlformats.org/officeDocument/2006/relationships" id="263" r:id="R59bfb7bdd0624e2c"/>
    <p:sldId xmlns:r="http://schemas.openxmlformats.org/officeDocument/2006/relationships" id="264" r:id="Reb27de6e1c6d421b"/>
    <p:sldId xmlns:r="http://schemas.openxmlformats.org/officeDocument/2006/relationships" id="265" r:id="Rc69c1cd58bef4ea6"/>
    <p:sldId xmlns:r="http://schemas.openxmlformats.org/officeDocument/2006/relationships" id="266" r:id="R4809744825f946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360f31a720422d" /><Relationship Type="http://schemas.openxmlformats.org/officeDocument/2006/relationships/slideMaster" Target="/ppt/slideMasters/slideMaster1.xml" Id="Ra92536bd9a8c42bb" /><Relationship Type="http://schemas.openxmlformats.org/officeDocument/2006/relationships/notesMaster" Target="/ppt/notesMasters/notesMaster1.xml" Id="R3061de32a6a04d3d" /><Relationship Type="http://schemas.openxmlformats.org/officeDocument/2006/relationships/presProps" Target="/ppt/presProps.xml" Id="Rbdae97460de54e67" /><Relationship Type="http://schemas.openxmlformats.org/officeDocument/2006/relationships/tableStyles" Target="/ppt/tableStyles.xml" Id="R4de1611f19784c01" /><Relationship Type="http://schemas.openxmlformats.org/officeDocument/2006/relationships/slide" Target="/ppt/slides/slide1.xml" Id="Rb97087413f2940c1" /><Relationship Type="http://schemas.openxmlformats.org/officeDocument/2006/relationships/slide" Target="/ppt/slides/slide2.xml" Id="R646089c500644949" /><Relationship Type="http://schemas.openxmlformats.org/officeDocument/2006/relationships/slide" Target="/ppt/slides/slide3.xml" Id="R9a12f508e08a422c" /><Relationship Type="http://schemas.openxmlformats.org/officeDocument/2006/relationships/slide" Target="/ppt/slides/slide4.xml" Id="Rc68e9f4a1fa34645" /><Relationship Type="http://schemas.openxmlformats.org/officeDocument/2006/relationships/slide" Target="/ppt/slides/slide5.xml" Id="R0743ff5443e54257" /><Relationship Type="http://schemas.openxmlformats.org/officeDocument/2006/relationships/slide" Target="/ppt/slides/slide6.xml" Id="Rbbbe881bf6eb4be4" /><Relationship Type="http://schemas.openxmlformats.org/officeDocument/2006/relationships/slide" Target="/ppt/slides/slide7.xml" Id="R154b2b94229f4f8e" /><Relationship Type="http://schemas.openxmlformats.org/officeDocument/2006/relationships/slide" Target="/ppt/slides/slide8.xml" Id="R59bfb7bdd0624e2c" /><Relationship Type="http://schemas.openxmlformats.org/officeDocument/2006/relationships/slide" Target="/ppt/slides/slide9.xml" Id="Reb27de6e1c6d421b" /><Relationship Type="http://schemas.openxmlformats.org/officeDocument/2006/relationships/slide" Target="/ppt/slides/slide10.xml" Id="Rc69c1cd58bef4ea6" /><Relationship Type="http://schemas.openxmlformats.org/officeDocument/2006/relationships/slide" Target="/ppt/slides/slide11.xml" Id="R4809744825f946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c5c3f400c041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d358e7b4654d01" /><Relationship Type="http://schemas.openxmlformats.org/officeDocument/2006/relationships/notesMaster" Target="/ppt/notesMasters/notesMaster1.xml" Id="R29e31b4bdd0e41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debdcadf454d2b" /><Relationship Type="http://schemas.openxmlformats.org/officeDocument/2006/relationships/notesMaster" Target="/ppt/notesMasters/notesMaster1.xml" Id="R46f5bba00e6c4c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7309ffa5ae4671" /><Relationship Type="http://schemas.openxmlformats.org/officeDocument/2006/relationships/notesMaster" Target="/ppt/notesMasters/notesMaster1.xml" Id="R2fe93f2719ed43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4fc49c78c044d1" /><Relationship Type="http://schemas.openxmlformats.org/officeDocument/2006/relationships/notesMaster" Target="/ppt/notesMasters/notesMaster1.xml" Id="R636199d9123940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c08c4490d540bd" /><Relationship Type="http://schemas.openxmlformats.org/officeDocument/2006/relationships/notesMaster" Target="/ppt/notesMasters/notesMaster1.xml" Id="R7cd5865bad9a49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9636fe89c546f3" /><Relationship Type="http://schemas.openxmlformats.org/officeDocument/2006/relationships/notesMaster" Target="/ppt/notesMasters/notesMaster1.xml" Id="R301e32612f8f41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65e767bd0144ee" /><Relationship Type="http://schemas.openxmlformats.org/officeDocument/2006/relationships/notesMaster" Target="/ppt/notesMasters/notesMaster1.xml" Id="R0a7f23f78da34c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5c62d8d7f741ea" /><Relationship Type="http://schemas.openxmlformats.org/officeDocument/2006/relationships/notesMaster" Target="/ppt/notesMasters/notesMaster1.xml" Id="Rcd01099be0594e8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1db25920754173" /><Relationship Type="http://schemas.openxmlformats.org/officeDocument/2006/relationships/notesMaster" Target="/ppt/notesMasters/notesMaster1.xml" Id="R1c87a772b64844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362d46ff3a4e49" /><Relationship Type="http://schemas.openxmlformats.org/officeDocument/2006/relationships/notesMaster" Target="/ppt/notesMasters/notesMaster1.xml" Id="Rf4928f3b4d8a40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311621ff134b84" /><Relationship Type="http://schemas.openxmlformats.org/officeDocument/2006/relationships/notesMaster" Target="/ppt/notesMasters/notesMaster1.xml" Id="R755ab55bca0f4e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b064205e0843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b19c66f36a4ee5" /><Relationship Type="http://schemas.openxmlformats.org/officeDocument/2006/relationships/slideLayout" Target="/ppt/slideLayouts/slideLayout1.xml" Id="R76b4d803b2ac46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b4d803b2ac46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4d6bcfde21417b" /><Relationship Type="http://schemas.openxmlformats.org/officeDocument/2006/relationships/image" Target="/ppt/media/image.png" Id="R4af6bd1b55c746b6" /><Relationship Type="http://schemas.openxmlformats.org/officeDocument/2006/relationships/notesSlide" Target="/ppt/notesSlides/notesSlide1.xml" Id="Ra536c755c3ae49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367dffefb465a" /><Relationship Type="http://schemas.openxmlformats.org/officeDocument/2006/relationships/notesSlide" Target="/ppt/notesSlides/notesSlide2.xml" Id="R2ca532e738e144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bf79a343c04370" /><Relationship Type="http://schemas.openxmlformats.org/officeDocument/2006/relationships/notesSlide" Target="/ppt/notesSlides/notesSlide3.xml" Id="Ra5b7e7206cc048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72d0ce4b94576" /><Relationship Type="http://schemas.openxmlformats.org/officeDocument/2006/relationships/notesSlide" Target="/ppt/notesSlides/notesSlide4.xml" Id="Raa87c0e034c048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cd520af5e4a24" /><Relationship Type="http://schemas.openxmlformats.org/officeDocument/2006/relationships/notesSlide" Target="/ppt/notesSlides/notesSlide5.xml" Id="Rd669b6a77abb47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c5e58740d4c49" /><Relationship Type="http://schemas.openxmlformats.org/officeDocument/2006/relationships/notesSlide" Target="/ppt/notesSlides/notesSlide6.xml" Id="R2e3046834fef44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acaf187cf47f8" /><Relationship Type="http://schemas.openxmlformats.org/officeDocument/2006/relationships/notesSlide" Target="/ppt/notesSlides/notesSlide7.xml" Id="R7d3fe626e95d4b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d7da3d7ce48ee" /><Relationship Type="http://schemas.openxmlformats.org/officeDocument/2006/relationships/notesSlide" Target="/ppt/notesSlides/notesSlide8.xml" Id="R73e2c0d63f6f4f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75f76a5404a03" /><Relationship Type="http://schemas.openxmlformats.org/officeDocument/2006/relationships/notesSlide" Target="/ppt/notesSlides/notesSlide9.xml" Id="R7a705e3df85642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e6baba5ea7471c" /><Relationship Type="http://schemas.openxmlformats.org/officeDocument/2006/relationships/notesSlide" Target="/ppt/notesSlides/notesSlide10.xml" Id="R037b390e99924b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605dfc2e541b6" /><Relationship Type="http://schemas.openxmlformats.org/officeDocument/2006/relationships/notesSlide" Target="/ppt/notesSlides/notesSlide11.xml" Id="R5dd64e056ecb4a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07E047-020B-4AB3-9D8D-639153DB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8D3F6-6852-40D2-B30E-487EE4AE1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23EEC-0CC2-44D6-88A8-3AB9C3C4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Director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728FD-862A-4DBE-859A-EE4170B1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studio director maps a launch film for a new eco sneaker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1E191-1C82-48A1-A125-91870888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59F3E8-E180-4568-BEE0-37CEAA5B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A4ACE-134D-4FB5-B259-8FE10014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F967DD-3E6D-4012-88D3-44C9A18F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6bd1b55c746b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479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17FE5D-2C55-469C-8C0C-59E9D804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B4701-2E36-450E-93C5-25E5E293D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B7045C-AAD2-405D-B508-3D5CDC61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CC157-B805-4944-BEE6-9F18C0A3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9DD40-7DD7-4E10-885C-DFD020724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director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37FF66-3F81-453B-99FF-1F2BE838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9D6AF-D3CA-429F-B658-5CC09114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594DD1-A299-4FE9-B68F-099FBAA8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Brief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828F8-94B5-4E60-9CD7-6F014CA0C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EB4575-D7F7-4046-ACA8-8810D9E7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2ABB67-63AE-442D-AD43-82E71492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E44FCB-6F46-4FF4-8BEE-ED319643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EC5C55-A87B-4897-B9C5-BB2853C5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3D215B-7329-4F88-954C-98DA75FC6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C6F094-94A3-4B15-9A8C-24FA52E0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3A4A86-5951-40F2-81B6-5A4F8053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Roles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8588CF-279F-4437-8530-92B4C36C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the crew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656E2D-F9AD-4F85-BB7C-0EC03343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83D600-02E7-42F8-9C5A-A8941C33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D108AC-5259-4C6B-AAEB-3C8A8F1B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4F08E-6CEB-46D9-8868-4B4242EF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11104066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F818F-699B-4A2A-88E1-F3A817D7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85E930-774E-4578-9D77-8F637AE5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71673-FC78-41B0-86F9-110601EA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8F31F3-ADDD-4C97-B969-73442F488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671DC6-49FB-480D-ADCA-9562D775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campaign brief into a clear shoot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491BEB-6B80-475A-AB6C-371C7392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77746-D531-4246-B41D-0F30B2A8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382670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F77186-9EEC-45D0-9865-FE6919915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50072C-827F-4366-BD42-D5FE6407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BE8599-9089-4EEA-A7F2-3A909B02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03CBE5-E27A-466F-BE18-A5F50151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3CB27-AD7E-4A69-BCF9-84948F78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director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29B0E-176C-4B1A-862B-709F27D1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2C930-3B16-45E1-8A9C-86260740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2D4ED1-4011-4F1A-845F-4A85FB0EF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EA8811-4498-45A8-A4F4-31AE4294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67824-5F74-4F3E-A5CE-3D457BDE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2EF47D-A21B-47CD-9854-6D7668B4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9B0EB2-C0CB-44F1-A53C-C1238C59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774339-7599-4BE0-9867-0B5079B3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595E37-D308-48AF-BD1E-9F22CC46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campaign brief into a clear shoot…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F3856C-26CE-49CA-8F96-C4DC4660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C1495D-7B2F-4DB5-B297-90B4F5AC9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8E616-D8BD-4F01-874E-CF907996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77BBE3-7D56-4A82-9DF0-2EBC235F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7E7883-962B-4535-8D63-2FD71541A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Approve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5B9CD8-1587-4470-94E3-1C923255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44350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F2C11E-6259-4C23-A881-939A417E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4FBA0-87C6-44A4-83EA-A4B6B998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87113E-853D-48E7-871D-12F4A834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05BEB-CB69-4E8F-9068-95F7092C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4493B1-41CA-4964-A3A4-57DD31F1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1A8FE-28C4-49D4-80F5-6C682893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1745A-63E9-4D5F-A638-9D79551A7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D7A76-AAF4-473C-9D21-2EBCB336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83FBA7-B76B-46C6-B18D-03896646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B5AA6-E16E-4C06-A087-1F855B67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59A1B-BA78-4A22-B5F8-A2817245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C3F370-D688-4C4D-801A-98F0C4F9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0210B-1842-442C-B073-EF5AA6FA8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AAD54-DF50-4914-96D1-CA4B1B35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C770B7-E0A0-4F61-B97A-96986BF0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7F330D-B01B-44BE-83EE-0811F7166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4ECF40-C7F5-43DF-87E0-859040C2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the crew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263DBA-9180-4318-9C07-6D6C2C4A6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DEFD19-E957-481E-A309-A8CCE3CB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3458E8-693D-4AB2-833A-C1185F94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96B747-7C09-40D3-AA25-70F4EC429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83EB16-1D91-405A-A573-FD81B7C6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762D55-71D8-4A51-BA6E-7A68C0B8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6289BD-770C-40C5-AF09-E8C81C60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BCA2BB-5D3B-413E-89F9-511777CC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Approve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2F64D1-B6DC-4080-BDEF-BC0E0E1AE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983251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9E94B8-C198-4078-8FCC-CD4889C7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FA349-F39B-41B7-91BC-1A042573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952BD8-A46D-4BCD-AF0F-A817DD19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5C5D4A-D48A-4A27-9E6B-4094B6CF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FCB4EC-6890-4B97-805F-AE4BC160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director: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00A6B-D926-488B-982A-4B7FD2A6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2A7A5C-94AF-4D9A-86D8-AE762EFB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DCDFC6-57AC-414B-9244-51011626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62ABB9-B411-49E7-877C-8B7022FA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brief is scattered across emails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12657-678F-4D47-A1B4-8D3F49CC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A553BE-5E8A-4B62-A6CB-275B17C3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ideas are strong but not organized.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25B071-10EE-4BF3-9A79-0B97308E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BE4FC-A0EF-4C17-A78B-EF33C4B9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arrives late and causes rework.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34B1D5-AB8F-4D4F-B35E-5EE79A83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97DFA7-FB39-4D74-ACF5-7B317D87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96BBC6-18D7-44C6-B7FB-44B97EE8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E4DD0-DB73-4D92-8F8A-B010C3F2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one shared production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FA97B6-2C8D-4F33-99D9-C0A3D5027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42C77D-1200-44C2-9A47-77725154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owner.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D796FA-22F0-41EE-856A-49F6B0FF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7E8399-A70E-488A-A913-45B43990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move faster with fewer surprises.</a:t>
            </a:r>
          </a:p>
        </p:txBody>
      </p:sp>
    </p:spTree>
    <p:extLst>
      <p:ext uri="{BB962C8B-B14F-4D97-AF65-F5344CB8AC3E}">
        <p14:creationId xmlns:p14="http://schemas.microsoft.com/office/powerpoint/2010/main" val="4184760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274EF6-FF94-421E-B342-3EBB846A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8FB84-1DB8-436A-9684-10482C54A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0754F-268A-4E01-AC77-F0D465794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CBA2DD-6EFA-4A7A-B8F5-49B7C71C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A1B6F9-988B-4D08-83AD-D9D6D3BA2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9BCAA-74CC-49D1-97C6-5DC29BAC5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34311A-22C2-4689-BCC5-EB8D912C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9EF17-16F4-402E-828E-EE34EB25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DE7070-5B9D-4C69-877E-D8626370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D66D41-A1F0-4776-B2EE-C7B3975A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the team on story, tone, and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B5182D-4068-4E04-9C48-C6DDE7F6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6CEC46-61EF-4E9F-B979-CBDC57D4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68535E-B23C-42F4-A196-399AD63F7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D1A6B-04CF-4F60-9EB7-8E0E8D55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2B1629-B6DF-4FBA-AEDD-DCFE27CF0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checkpoints to keep the film on message and on brand.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3E6F8B-682F-4C2B-9424-D604D350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8D3EF-5B28-4A42-B1FC-353D20C5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1B49E-D02D-4D2C-806B-6E2E22C8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A86835-D9E1-4A1F-ACBA-E87211AC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61E127-7EFE-4981-8951-3F80AC80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outline for tasks, scenes, and handoffs.</a:t>
            </a:r>
          </a:p>
        </p:txBody>
      </p:sp>
    </p:spTree>
    <p:extLst>
      <p:ext uri="{BB962C8B-B14F-4D97-AF65-F5344CB8AC3E}">
        <p14:creationId xmlns:p14="http://schemas.microsoft.com/office/powerpoint/2010/main" val="13987596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B3D8FD4-7CEA-415C-B4A4-42BDB5F4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A426E-43F0-4480-BC7C-9169D939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89CBD4-5EA1-4CD0-B927-3EB95DC7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5DAA85-1C6A-4489-9D62-32760D0E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91585-84D8-4580-AA96-F22943D39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866A1-A2EC-4563-9543-29D3564E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841E9-1AF3-4B01-AB17-749EA626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D617A-46DD-4ACD-9335-46A37257B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615180-56A6-4348-AF39-8EDB4438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C690C5-B3CA-446D-ABFB-FA56AA9E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7C15D5-A071-49DB-8262-09CB06C9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8EE470-595E-4173-8C95-100740B1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0CC601-F034-40B9-8A5E-3B3FD44F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111633-D10E-4C45-82C7-3F2EFFF5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68F11A-1D9E-4541-9EE6-B3DC1F63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3EC11E-D85C-41B3-B638-37D42683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ADFF7A-607D-4A65-9260-719DB5083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40397-0ED0-43A5-9B80-3B269168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186A2D-9D3C-4432-A590-95436AC4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5224FC-14BD-46EB-9A93-A3ECEEC89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531921-1F76-4C49-A7AC-4041C54C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1A030F-B3D5-4890-9268-14E44A7D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4AC6F4-73B5-4567-A891-D94ADEF9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the crew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CC8F45-0BDE-4633-811B-2DAB452BD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45EBA1-5BC3-4D1B-9579-B5774039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7EE667-2325-4CAD-A3A4-4621D824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2566BE-C966-4075-A5AF-ADDE28E1C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3BF3DB-C445-4955-BEAB-A053EFCD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4E2A23-C35B-4260-8E71-E35199D5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10530843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374402-722D-47A6-99F6-0CEDECA8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486B3F-5DB8-4922-9928-2CE4CD0F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D855D-401B-4EF9-897E-FE5C7C068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867F5-6F4F-4374-B5A0-610311D5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254AB-8C93-462E-9549-CE47ECB3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director: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DFC6EC-A0CF-4BD1-8324-1654C508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89943-56FF-4629-B2AA-0E06AD60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D0763-DDEE-48DB-9236-FF57BCF4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director turn a loose campaign idea into a shoot-ready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BCFB7D-F95F-4A4B-BAF7-2AFF0585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5687FB-5A80-44DF-A746-8F78CE76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55EAEA-662D-4C34-A97E-A468E3B3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313801-4450-4F09-852D-A1BFDBC6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697F38-670E-4927-BD43-20106C16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81DCB-F9AB-4624-9B2F-2CD85888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FEF760-A58B-4EB0-8D19-4575FA4D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the crew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731828-169F-43EB-B70C-667D8C59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6B83F-9796-4EF8-A89C-FEF2A414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16D7D7-1C47-4037-BBC6-81DB3386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delivery</a:t>
            </a:r>
          </a:p>
        </p:txBody>
      </p:sp>
    </p:spTree>
    <p:extLst>
      <p:ext uri="{BB962C8B-B14F-4D97-AF65-F5344CB8AC3E}">
        <p14:creationId xmlns:p14="http://schemas.microsoft.com/office/powerpoint/2010/main" val="6525712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BF829D-BFE8-4793-AFC5-DFA4DBE9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7459E-1A7C-465E-B5F8-3BD41D8C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F3DB94-DCEE-4601-8820-90941875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6198F0-E7F5-4661-9DAD-6EAE8D131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FB8262-B9C4-428A-B2A1-A7AC15EF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director: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728020-D337-4624-B9F9-1486C0A9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049AB7-A562-44CB-93E3-287CF5664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9879C-8CAD-4DB7-9E88-02D50F8EB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6BEDB7-6C71-491E-B811-15FD8D4F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5490D5-D9BB-42EC-AB74-009C55C3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A2DDF8-A07A-4220-BEFD-619C328B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0FDE39-7043-4808-A4C7-AC0E982C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BD1CBE-687D-418A-AF7A-F5183E6B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8DD06B-F78E-41AE-B5F6-EEA90B91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AA9224-1185-487E-9013-F25FE76F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30D28E-594A-493D-A16E-92465F63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1091B9-2EDE-46D4-BE00-1F8AD5C0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9CE5B9-68A5-4AF2-A50F-8C5E7299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36C4F7-0D66-44E9-A26E-37CC360E5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the crew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F9EE30-0ED1-4FC6-8FDB-269F1789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26F889-5BFB-4A91-8F4B-498286C0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3912FD-09D4-4D06-AEB1-3BD256F3D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660B5A-7705-40C2-BB3A-A4A474B87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4F6749-0A5E-4CBB-BE89-138FD470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Approve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D2EDC1-0D5E-47DF-80F0-8F87674CC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97210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AAE8A6-6484-4DC8-AEE8-DE61BBF6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06A84-C670-452A-AB19-238600F5F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2B4C0C-0BC8-4E14-AB02-03F8B826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concept to cut, keep the team aligned.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EF7A4-3DEC-43E5-89E6-933A58F75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24E340-5636-4801-B5D6-60DB52D0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EDC47D-3BD9-4793-9D8B-E6264418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9DAFD6-2B49-4D3C-B6D4-DBD802D7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338933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2026-10-01T07:48:50.5910000Z</dcterms:created>
  <dcterms:modified xsi:type="dcterms:W3CDTF">2026-10-01T07:48:50.5910000Z</dcterms:modified>
</coreProperties>
</file>