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334f6e15a84e4c" /><Relationship Type="http://schemas.openxmlformats.org/officeDocument/2006/relationships/extended-properties" Target="/docProps/app.xml" Id="R88c416812a324048" /><Relationship Type="http://schemas.openxmlformats.org/officeDocument/2006/relationships/officeDocument" Target="/ppt/presentation.xml" Id="Re212852f11a040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5c3c0bc1bc431a"/>
  </p:sldMasterIdLst>
  <p:notesMasterIdLst>
    <p:notesMasterId xmlns:r="http://schemas.openxmlformats.org/officeDocument/2006/relationships" r:id="Ra292af1ced544a97"/>
  </p:notesMasterIdLst>
  <p:sldIdLst>
    <p:sldId xmlns:r="http://schemas.openxmlformats.org/officeDocument/2006/relationships" id="256" r:id="R1d689192a1e542b6"/>
    <p:sldId xmlns:r="http://schemas.openxmlformats.org/officeDocument/2006/relationships" id="257" r:id="R56c8166198714225"/>
    <p:sldId xmlns:r="http://schemas.openxmlformats.org/officeDocument/2006/relationships" id="258" r:id="R795d230a876b4d69"/>
    <p:sldId xmlns:r="http://schemas.openxmlformats.org/officeDocument/2006/relationships" id="259" r:id="R664b2c6221884009"/>
    <p:sldId xmlns:r="http://schemas.openxmlformats.org/officeDocument/2006/relationships" id="260" r:id="Ra350e3d30e574b2f"/>
    <p:sldId xmlns:r="http://schemas.openxmlformats.org/officeDocument/2006/relationships" id="261" r:id="R2dde6e0215cd465a"/>
    <p:sldId xmlns:r="http://schemas.openxmlformats.org/officeDocument/2006/relationships" id="262" r:id="R32adcf34da5f45a6"/>
    <p:sldId xmlns:r="http://schemas.openxmlformats.org/officeDocument/2006/relationships" id="263" r:id="Rf9b38c169431419e"/>
    <p:sldId xmlns:r="http://schemas.openxmlformats.org/officeDocument/2006/relationships" id="264" r:id="Reacfc8d050a7465a"/>
    <p:sldId xmlns:r="http://schemas.openxmlformats.org/officeDocument/2006/relationships" id="265" r:id="Re2bcd6089f49450f"/>
    <p:sldId xmlns:r="http://schemas.openxmlformats.org/officeDocument/2006/relationships" id="266" r:id="R13c8f765534c4b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7c942124ca42de" /><Relationship Type="http://schemas.openxmlformats.org/officeDocument/2006/relationships/slideMaster" Target="/ppt/slideMasters/slideMaster1.xml" Id="Rd55c3c0bc1bc431a" /><Relationship Type="http://schemas.openxmlformats.org/officeDocument/2006/relationships/notesMaster" Target="/ppt/notesMasters/notesMaster1.xml" Id="Ra292af1ced544a97" /><Relationship Type="http://schemas.openxmlformats.org/officeDocument/2006/relationships/presProps" Target="/ppt/presProps.xml" Id="Rb3671f372d03427b" /><Relationship Type="http://schemas.openxmlformats.org/officeDocument/2006/relationships/tableStyles" Target="/ppt/tableStyles.xml" Id="Rf1b9e4b8d1a4443d" /><Relationship Type="http://schemas.openxmlformats.org/officeDocument/2006/relationships/slide" Target="/ppt/slides/slide1.xml" Id="R1d689192a1e542b6" /><Relationship Type="http://schemas.openxmlformats.org/officeDocument/2006/relationships/slide" Target="/ppt/slides/slide2.xml" Id="R56c8166198714225" /><Relationship Type="http://schemas.openxmlformats.org/officeDocument/2006/relationships/slide" Target="/ppt/slides/slide3.xml" Id="R795d230a876b4d69" /><Relationship Type="http://schemas.openxmlformats.org/officeDocument/2006/relationships/slide" Target="/ppt/slides/slide4.xml" Id="R664b2c6221884009" /><Relationship Type="http://schemas.openxmlformats.org/officeDocument/2006/relationships/slide" Target="/ppt/slides/slide5.xml" Id="Ra350e3d30e574b2f" /><Relationship Type="http://schemas.openxmlformats.org/officeDocument/2006/relationships/slide" Target="/ppt/slides/slide6.xml" Id="R2dde6e0215cd465a" /><Relationship Type="http://schemas.openxmlformats.org/officeDocument/2006/relationships/slide" Target="/ppt/slides/slide7.xml" Id="R32adcf34da5f45a6" /><Relationship Type="http://schemas.openxmlformats.org/officeDocument/2006/relationships/slide" Target="/ppt/slides/slide8.xml" Id="Rf9b38c169431419e" /><Relationship Type="http://schemas.openxmlformats.org/officeDocument/2006/relationships/slide" Target="/ppt/slides/slide9.xml" Id="Reacfc8d050a7465a" /><Relationship Type="http://schemas.openxmlformats.org/officeDocument/2006/relationships/slide" Target="/ppt/slides/slide10.xml" Id="Re2bcd6089f49450f" /><Relationship Type="http://schemas.openxmlformats.org/officeDocument/2006/relationships/slide" Target="/ppt/slides/slide11.xml" Id="R13c8f765534c4b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4f730eea4e4f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d1d7f4efbb48df" /><Relationship Type="http://schemas.openxmlformats.org/officeDocument/2006/relationships/notesMaster" Target="/ppt/notesMasters/notesMaster1.xml" Id="Rdf80259daf194a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eba32f13e840c4" /><Relationship Type="http://schemas.openxmlformats.org/officeDocument/2006/relationships/notesMaster" Target="/ppt/notesMasters/notesMaster1.xml" Id="R024c2c9bb5a349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9867ce1fcb4c5a" /><Relationship Type="http://schemas.openxmlformats.org/officeDocument/2006/relationships/notesMaster" Target="/ppt/notesMasters/notesMaster1.xml" Id="R30a4dc492fab4a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34ef93ea444947" /><Relationship Type="http://schemas.openxmlformats.org/officeDocument/2006/relationships/notesMaster" Target="/ppt/notesMasters/notesMaster1.xml" Id="Ra73b7c90622849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c8c844447345a7" /><Relationship Type="http://schemas.openxmlformats.org/officeDocument/2006/relationships/notesMaster" Target="/ppt/notesMasters/notesMaster1.xml" Id="R7ae14c32da3145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0ca405c2844ffe" /><Relationship Type="http://schemas.openxmlformats.org/officeDocument/2006/relationships/notesMaster" Target="/ppt/notesMasters/notesMaster1.xml" Id="Rd227c8bab40644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c25a414c814484" /><Relationship Type="http://schemas.openxmlformats.org/officeDocument/2006/relationships/notesMaster" Target="/ppt/notesMasters/notesMaster1.xml" Id="R726eeafe67654b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660c8de1fe41a0" /><Relationship Type="http://schemas.openxmlformats.org/officeDocument/2006/relationships/notesMaster" Target="/ppt/notesMasters/notesMaster1.xml" Id="R16f33d3ea8ac42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c3b54800664061" /><Relationship Type="http://schemas.openxmlformats.org/officeDocument/2006/relationships/notesMaster" Target="/ppt/notesMasters/notesMaster1.xml" Id="R3e503f2f30c8483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d89ad951974d61" /><Relationship Type="http://schemas.openxmlformats.org/officeDocument/2006/relationships/notesMaster" Target="/ppt/notesMasters/notesMaster1.xml" Id="Ra17fdaee7e5f4c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93897dc9e546b5" /><Relationship Type="http://schemas.openxmlformats.org/officeDocument/2006/relationships/notesMaster" Target="/ppt/notesMasters/notesMaster1.xml" Id="Rdfb9223622c54f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00029a125342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9c405f892f41a7" /><Relationship Type="http://schemas.openxmlformats.org/officeDocument/2006/relationships/slideLayout" Target="/ppt/slideLayouts/slideLayout1.xml" Id="R7280ccb69a6f42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80ccb69a6f42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35a58aa474f4b" /><Relationship Type="http://schemas.openxmlformats.org/officeDocument/2006/relationships/image" Target="/ppt/media/image.png" Id="Rbed9becf2bb04b71" /><Relationship Type="http://schemas.openxmlformats.org/officeDocument/2006/relationships/notesSlide" Target="/ppt/notesSlides/notesSlide1.xml" Id="Rfbc78b6f925448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50896aba4e4eac" /><Relationship Type="http://schemas.openxmlformats.org/officeDocument/2006/relationships/notesSlide" Target="/ppt/notesSlides/notesSlide2.xml" Id="R160df3e551d545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f5e144ffc4812" /><Relationship Type="http://schemas.openxmlformats.org/officeDocument/2006/relationships/notesSlide" Target="/ppt/notesSlides/notesSlide3.xml" Id="R160695ba1ce64c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24a59aa3f4c53" /><Relationship Type="http://schemas.openxmlformats.org/officeDocument/2006/relationships/notesSlide" Target="/ppt/notesSlides/notesSlide4.xml" Id="R361676a12f164e3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9b65ecffa41f9" /><Relationship Type="http://schemas.openxmlformats.org/officeDocument/2006/relationships/notesSlide" Target="/ppt/notesSlides/notesSlide5.xml" Id="Re6046da21c4147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97bf9724af4a86" /><Relationship Type="http://schemas.openxmlformats.org/officeDocument/2006/relationships/notesSlide" Target="/ppt/notesSlides/notesSlide6.xml" Id="Rd854f6cc97e54f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c61da05b44014" /><Relationship Type="http://schemas.openxmlformats.org/officeDocument/2006/relationships/notesSlide" Target="/ppt/notesSlides/notesSlide7.xml" Id="R6dd975deb33440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52f0213674452" /><Relationship Type="http://schemas.openxmlformats.org/officeDocument/2006/relationships/notesSlide" Target="/ppt/notesSlides/notesSlide8.xml" Id="Rf7631323e62c47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281b00d8144fc" /><Relationship Type="http://schemas.openxmlformats.org/officeDocument/2006/relationships/notesSlide" Target="/ppt/notesSlides/notesSlide9.xml" Id="R3e6322920ab94a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20bbce1b94202" /><Relationship Type="http://schemas.openxmlformats.org/officeDocument/2006/relationships/notesSlide" Target="/ppt/notesSlides/notesSlide10.xml" Id="R0b7612aef43441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7b5281f93455e" /><Relationship Type="http://schemas.openxmlformats.org/officeDocument/2006/relationships/notesSlide" Target="/ppt/notesSlides/notesSlide11.xml" Id="R2ea19dfb23d44d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3EE2B-4CA4-4064-9C9B-7D3D2B0E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54B27-4D6C-4105-A389-8D583322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53551-5863-437D-85DD-DC062E1D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Editing Software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5C3B5E-9CE8-4F80-9062-EE0BFAC0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streamlines client revisions for a product launch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B3604-E7BB-4390-9FD0-C2A7CF58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8A949-B65C-4AF8-9F38-BA6EAFCA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DB9669-0021-4E3B-8142-A2F5B41A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5B732-FB65-4ED2-9BA8-C369C408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d9becf2bb04b7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875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608B4C-0B19-444D-A1F8-431EC9B7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CEE260-E84B-4ED4-9703-FBD59F42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51913-5D35-4E57-93F0-A1CD570E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C3319-05FF-4CD0-A8B3-8E8E8C37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F873D-B476-4582-B76B-17FBBC46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editing software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EC591-A0E6-416C-9C43-A066D74B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2CCD1-4700-4CA5-8FBE-CD1CCA89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CE5FA-EF6B-4710-AB7E-F00898CF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4AFDB1-0C95-46D4-B664-01B98F49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Import the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6D496D-5323-49E8-9E3B-0515C9CCB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30A9C-E98D-42C4-9939-C1B4B2BC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A939D6-8931-4E87-8C86-9C41D41C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Rounds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D8056D-158C-43F9-AE83-82790076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slide changes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DD4D3E-B5F5-4198-87D8-49AA39B9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903A2-89AE-496F-81B1-2EB7CD13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E999DA-EE7F-4603-8525-217DD1E9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954E56-85F3-4BA7-BD7A-4DD16867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reviewers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43DC5-E67D-491D-8288-E1E9DD62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12AE3-11BE-4564-A847-5755B147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7DE588-EDF7-4C7D-A89E-A6467967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D4F1A-299F-4043-AC5E-7CE94AFC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Apply final polish</a:t>
            </a:r>
          </a:p>
        </p:txBody>
      </p:sp>
    </p:spTree>
    <p:extLst>
      <p:ext uri="{BB962C8B-B14F-4D97-AF65-F5344CB8AC3E}">
        <p14:creationId xmlns:p14="http://schemas.microsoft.com/office/powerpoint/2010/main" val="15876800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F84FB4-4E35-4D4A-86D6-B91D0E86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81EA6-1676-4A77-A2A9-2D2C49C3A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341D35-C30A-4E42-90DF-DA6DAB20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E4E4C-C877-44AB-BAD0-453DC602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8454B7-7445-46CD-8687-6B9C26DF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Faster deck edits with clearer review rounds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9B44D-9124-4DFE-97A7-E58BE5C9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80675-BD48-4C7C-989C-89A01A84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22650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ADEDA4-108A-4827-B4F8-43B42231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BD722-76AC-4AD8-AD35-2F41C8C89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B1866-B358-43DA-B297-9128E966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63852-5C2A-4B2E-B738-AFF7E511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81C6B-DE9D-4F82-9F97-F63ADAA0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editing software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9E452-A586-4214-9934-A3204E55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AF669-F509-43DB-BAAF-8CB9AB32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9647B-C778-4D60-8E12-FE6479C9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DDECC-2CC4-4BB0-B3C8-08DD6E94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editing software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747800-44C1-4544-B1CB-B1A43431E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E309B-30DA-4207-9156-35062C71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3B9E4-E82B-4F0B-8D41-33AC0B0AB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A96A9E-C829-42C5-BBA3-54ECAF1B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2B40CA-9908-4910-B2D4-65A14366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Faster deck edits with clearer review rou…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9C352B-78C0-4E6A-BC21-AB21DD6C0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89E45E-40EA-4EC2-B54A-848DC5DE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4F4F0-6B45-41B8-9CAA-44330145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18CE60-5B6C-4195-9DFF-D2DC210D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F3B12D-EB2C-4C33-9295-2A072861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D12660-B11B-42CF-A413-1D9730F80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308016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476654-85BC-4CA2-A8CB-CCCBCE685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79227-05E1-4CA7-AC7D-B2DD18C8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78D69-BD6C-4545-A9AD-FF50B38F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41332C-2D0E-40A6-8FB2-8F63A537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D8269-209C-4D14-9D23-B059A2A85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92801-2303-4B31-8197-0B20B4ED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82333-F2AA-4D18-9100-6754ECD2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7F961-4DF8-4FD4-8F08-DDD2A03B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839BD-E22B-4A8E-829A-EE1DBBD1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Import the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66A875-89EF-4B0D-A999-32E7094C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6B234-BBC7-4076-991A-2343E0A0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31D719-1A3B-4ADC-82BC-47B0BA60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B35E96-5D25-4BF0-9236-3B26B17B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slide changes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9EF18B-624F-445E-9CEC-11D4F2DD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77A761-E1EE-48CC-9E2E-5D4D7612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58F0AD-3B6D-498C-83A0-5CCE88DD5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FD10B-C75A-41C0-9DC5-E7432AF5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reviewers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7D508A-F549-4B68-AABF-19E30E3F6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22EC7C-07AF-474B-8883-A09B4DBB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6CC8E-853F-44B9-8033-34B78DCC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07A9B9-5EC8-4962-AF80-5FC086D1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Apply final polish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FF36BA-3AEC-4D5E-B7A9-5A35CD9F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BC68B9-5FEA-41E1-B99A-3D9A14CE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A50F89-73C9-44BA-9287-6DBDA4C1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AC6922-A8ED-4B6B-A354-84B9545E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1A2363-E97A-40C8-8834-BA968256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753654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9BA0E4-60E2-4862-BE37-88DC2816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03E2D-742D-4E8A-94D5-D0FD757E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1B96A-8945-45CE-8983-0D5064554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ADCDA-463F-465D-B86E-BF5E3562B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1AB120-79F2-43CF-BD93-3D418392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editing software: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F56FF-5B02-42CD-ABBE-6140F5A9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8258D-2BF0-46B5-A37E-A1500FE1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79034-1134-4FEC-9784-05AB62ED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E6A73C-CEB4-419C-BD53-AFE9A7F15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Comments are scattered across email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A48105-A176-489A-B7FA-C7064210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0D7D97-9EDE-4331-8892-E87DE86D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versions get mixed up during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E6D55-F207-4047-8E53-76185C84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09162A-5DBF-4F3F-AFF4-0FB07FFB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Last-minute fixes slow the handoff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D3154-A491-4264-BC79-21C6ACF4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0C859-9BC8-489C-846D-AF3D7998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A9CC70-734F-471F-A9C8-7C55DA8F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D971B3-6D1B-4E42-AC2D-0DEB25A7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stays organized by slide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2DF1CC-64E0-4573-AA27-A792236E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4867AA-FAEA-4371-A8D0-BBE4ECF3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revision is easy to compare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205305-B229-4D15-82B2-9DE90AC3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44049E-257D-47ED-AFA4-47C0F7181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is ready to present</a:t>
            </a:r>
          </a:p>
        </p:txBody>
      </p:sp>
    </p:spTree>
    <p:extLst>
      <p:ext uri="{BB962C8B-B14F-4D97-AF65-F5344CB8AC3E}">
        <p14:creationId xmlns:p14="http://schemas.microsoft.com/office/powerpoint/2010/main" val="9128827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4EF627-D44A-401E-B9F8-8AD2FE0A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2B367-F778-4A9F-A61A-75268E84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A640E3-8F54-410F-A1A7-AD7414CA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819E6-8AB3-45EB-82DB-ECD03137F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88D1F-12CC-488D-87DA-F81403CA5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BF643-917D-4DE2-9DA8-69796C65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184220-687B-498A-A2B3-F20FC169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DF00E-7780-4AA0-8362-9A104470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84FE3A-D32C-48D8-B36F-E363F803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0DB6C-4E1E-4446-B1A8-4C4CC72E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track slide updates and keep layouts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B0AA8-9E03-4F8F-BDC2-5C94A08D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A8BF52-AC1C-457C-99DD-6FDB8A62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EDF1E8-71BF-49FB-85B3-78722717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F4761B-42E1-4967-AFB8-44B587A63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MANAGERS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4CFE41-BB32-41C5-B33A-C5000212E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review flow for collecting feedback and confirming changes.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FD5534-819A-4C2E-B56F-2AF304E6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722D37-467A-40A0-99AA-0DC85781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360CAB-B105-42EB-A4C2-17057B56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6A64A0-A417-421F-9805-54E11797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BB8C78-045C-4E9C-9E45-15EFE12B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deck that stays aligned with the latest message.</a:t>
            </a:r>
          </a:p>
        </p:txBody>
      </p:sp>
    </p:spTree>
    <p:extLst>
      <p:ext uri="{BB962C8B-B14F-4D97-AF65-F5344CB8AC3E}">
        <p14:creationId xmlns:p14="http://schemas.microsoft.com/office/powerpoint/2010/main" val="17740699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9656F5-0AF7-443E-9AF5-6DC74364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6A54B-2D05-4AC9-813D-F5420EDC3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65456E-8453-4E3A-A590-63104C68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138DCB-9C39-4A4D-83BE-3C28DC71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287EA-B372-4D4D-B9AA-38E481D6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42FDE-07C9-4EA9-8E70-8A442857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B3F3F-0E33-47FA-BF94-9345B9C1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8948E-ABA1-43CC-AFD4-0A90D135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FFCD3-72C4-4370-BE04-B287706A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3CCF54-D592-4B89-8BC2-DD9A42C8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DC10F-BE18-40AE-8F91-3FFB1968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Import the draft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18A16F-F3F2-41DC-A5E4-2E4E063C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04D60-9569-4955-B703-AEAE05F6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A722FD-D43F-4299-BFB1-D2192E39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E41A68-2010-46EC-AC54-97766AD8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B9DA75-CD40-4019-941D-E7877D0F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D5AAD-A49F-4D52-A295-82CCD713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slide changes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7965E-5043-47A2-AC4A-58BE1169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967C68-703A-42A4-8BB4-65AC7472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D668A4-A33E-48B1-9423-BF0668B7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3F7177-52A9-4E73-8222-04AFD773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7EA558-A8E5-4015-8346-3D87A5E9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DC117C-548F-4E2D-971D-7EABCBF84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reviewers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A89A2B-9CE5-4633-9017-72DED4DC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49F7B1-76F1-4730-B2BA-8220F000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3C28FD-1737-4923-B075-07AA8CCB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AF7F34-CBA5-48A0-8A41-5C01C681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C94271-ADC6-415D-87C0-E3BBE8CD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0070FD-7C6D-4D19-B833-40AAE3B1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Apply final polish</a:t>
            </a:r>
          </a:p>
        </p:txBody>
      </p:sp>
    </p:spTree>
    <p:extLst>
      <p:ext uri="{BB962C8B-B14F-4D97-AF65-F5344CB8AC3E}">
        <p14:creationId xmlns:p14="http://schemas.microsoft.com/office/powerpoint/2010/main" val="10038642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745B42-37CB-42AE-84E0-3AC144EA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CCAC6-0698-47E4-B9FA-778ACF4E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BD0DB-779B-4621-8BC8-51068D9D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30D0C-AA2A-4023-BE73-1AD24C77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610B3-6232-4D8F-AC54-F0E05065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editing software: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BB6A4-DB4A-4ABC-872D-A46345D4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2AA3DD-C72D-4C5B-A8A5-E536BF945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39160-2387-4A1D-861F-65D00EF02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keep client edits organized from first draft to final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6A86A2-B711-449E-BB83-C22C9EB2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88687-8CF7-4A74-BD31-941CD616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27107-233B-4F4B-963A-B71615BF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336D4-8CF7-4717-BA51-E29739BE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slide changes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18970-C6EF-4982-BE75-ACBA3BCA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A82516-198E-4BD2-A4BF-EEAC3443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367E9A-9FC2-4319-B125-6F0E3042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reviewers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EC4601-4566-4D43-B447-F0FC0E6C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328B3-4DE8-4E38-BF62-0DF891C6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45EBDB-BB8D-4F0D-99B1-A048D1C9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2102275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B8688D-64FF-4BA3-9B67-B9C50772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46E75-AC3D-40AA-9DB1-AE6E4874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C1118D-4196-46BA-8253-667D3B98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B8803-FE4B-436F-A2A5-B31E166E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A7069-10F5-4B89-B368-7FAD3F8E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editing software: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36BA12-9488-4F14-88DF-AFA273C6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CBDFB8-965D-4A35-B5BB-D6E68962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DEAB8-2821-4480-A106-1A5F377E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70B88D-55CD-4082-9BF9-C68CA306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Import the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C1A879-5F02-42FD-82AD-0B57F966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9A89E2-67CC-48B4-A81F-9CEF6CE1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0802D8-30AB-4D2D-9080-637950EE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2ECB9-D2B2-419C-B3C0-FFF8C098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FF5018-4D69-4BB4-8574-3BDBBEB8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slide changes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CA7480-AB64-4B3E-80E3-8DC27D2B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5E80A4-CEF4-45CC-91CE-46594550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92124-3C42-4BAB-B8C9-9F14F1E8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F462E6-740A-4E7E-83CD-D371D62C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D17D7-A763-4003-AD03-320BCC2AC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1E88D8-743F-48F0-841D-B67ECB2A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BF875D-99A3-453B-BD0C-3CAB956D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E6C56E-BCE6-4E2A-B574-BD03BEBD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FEBF05-E06F-441B-827A-C8915A503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C2EE37-006E-455F-A1C1-A15184201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168C61-148D-417D-932B-ED40DA9F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234405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6D170-739C-43C9-AFFA-C191A5377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A178F-AA38-4B9A-8AFF-8DD715C70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930E0-171F-4EF9-80E8-A068F812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feedback into a clean final presentation.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EFDDE-2FA0-4F49-B663-C0C21BA2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37B64-C35A-4B62-A079-99CCF7D9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3BACED-D006-4D5A-866B-664AFB2A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D1447-EAB1-4419-ADBE-812A525E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96965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2026-10-01T20:20:29.9990000Z</dcterms:created>
  <dcterms:modified xsi:type="dcterms:W3CDTF">2026-10-01T20:20:29.9990000Z</dcterms:modified>
</coreProperties>
</file>