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03ca53d24ec44e3" /><Relationship Type="http://schemas.openxmlformats.org/officeDocument/2006/relationships/extended-properties" Target="/docProps/app.xml" Id="Re388ad9d75634cc1" /><Relationship Type="http://schemas.openxmlformats.org/officeDocument/2006/relationships/officeDocument" Target="/ppt/presentation.xml" Id="Rb39cbde24f2f442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fb0a203b770492b"/>
  </p:sldMasterIdLst>
  <p:notesMasterIdLst>
    <p:notesMasterId xmlns:r="http://schemas.openxmlformats.org/officeDocument/2006/relationships" r:id="R4b7c91a4db1f4c9f"/>
  </p:notesMasterIdLst>
  <p:sldIdLst>
    <p:sldId xmlns:r="http://schemas.openxmlformats.org/officeDocument/2006/relationships" id="256" r:id="Re6bf902c157f41ac"/>
    <p:sldId xmlns:r="http://schemas.openxmlformats.org/officeDocument/2006/relationships" id="257" r:id="Re43372bd91cb4970"/>
    <p:sldId xmlns:r="http://schemas.openxmlformats.org/officeDocument/2006/relationships" id="258" r:id="R36c507863f6b486d"/>
    <p:sldId xmlns:r="http://schemas.openxmlformats.org/officeDocument/2006/relationships" id="259" r:id="R20495304f3064ebe"/>
    <p:sldId xmlns:r="http://schemas.openxmlformats.org/officeDocument/2006/relationships" id="260" r:id="R00dcda86d20b4ed9"/>
    <p:sldId xmlns:r="http://schemas.openxmlformats.org/officeDocument/2006/relationships" id="261" r:id="R8831bd9b9ff24396"/>
    <p:sldId xmlns:r="http://schemas.openxmlformats.org/officeDocument/2006/relationships" id="262" r:id="R8c8ecd5f9b124c44"/>
    <p:sldId xmlns:r="http://schemas.openxmlformats.org/officeDocument/2006/relationships" id="263" r:id="R5a48dae2a3e04f2a"/>
    <p:sldId xmlns:r="http://schemas.openxmlformats.org/officeDocument/2006/relationships" id="264" r:id="R29ee79e56d95406a"/>
    <p:sldId xmlns:r="http://schemas.openxmlformats.org/officeDocument/2006/relationships" id="265" r:id="R3fe8d79d7aa648a1"/>
    <p:sldId xmlns:r="http://schemas.openxmlformats.org/officeDocument/2006/relationships" id="266" r:id="R81b78413aace466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907cfb2dfa84f2e" /><Relationship Type="http://schemas.openxmlformats.org/officeDocument/2006/relationships/slideMaster" Target="/ppt/slideMasters/slideMaster1.xml" Id="Rcfb0a203b770492b" /><Relationship Type="http://schemas.openxmlformats.org/officeDocument/2006/relationships/notesMaster" Target="/ppt/notesMasters/notesMaster1.xml" Id="R4b7c91a4db1f4c9f" /><Relationship Type="http://schemas.openxmlformats.org/officeDocument/2006/relationships/presProps" Target="/ppt/presProps.xml" Id="Rcd682abd2b7d44f8" /><Relationship Type="http://schemas.openxmlformats.org/officeDocument/2006/relationships/tableStyles" Target="/ppt/tableStyles.xml" Id="R8c9ce0fa3cca4df3" /><Relationship Type="http://schemas.openxmlformats.org/officeDocument/2006/relationships/slide" Target="/ppt/slides/slide1.xml" Id="Re6bf902c157f41ac" /><Relationship Type="http://schemas.openxmlformats.org/officeDocument/2006/relationships/slide" Target="/ppt/slides/slide2.xml" Id="Re43372bd91cb4970" /><Relationship Type="http://schemas.openxmlformats.org/officeDocument/2006/relationships/slide" Target="/ppt/slides/slide3.xml" Id="R36c507863f6b486d" /><Relationship Type="http://schemas.openxmlformats.org/officeDocument/2006/relationships/slide" Target="/ppt/slides/slide4.xml" Id="R20495304f3064ebe" /><Relationship Type="http://schemas.openxmlformats.org/officeDocument/2006/relationships/slide" Target="/ppt/slides/slide5.xml" Id="R00dcda86d20b4ed9" /><Relationship Type="http://schemas.openxmlformats.org/officeDocument/2006/relationships/slide" Target="/ppt/slides/slide6.xml" Id="R8831bd9b9ff24396" /><Relationship Type="http://schemas.openxmlformats.org/officeDocument/2006/relationships/slide" Target="/ppt/slides/slide7.xml" Id="R8c8ecd5f9b124c44" /><Relationship Type="http://schemas.openxmlformats.org/officeDocument/2006/relationships/slide" Target="/ppt/slides/slide8.xml" Id="R5a48dae2a3e04f2a" /><Relationship Type="http://schemas.openxmlformats.org/officeDocument/2006/relationships/slide" Target="/ppt/slides/slide9.xml" Id="R29ee79e56d95406a" /><Relationship Type="http://schemas.openxmlformats.org/officeDocument/2006/relationships/slide" Target="/ppt/slides/slide10.xml" Id="R3fe8d79d7aa648a1" /><Relationship Type="http://schemas.openxmlformats.org/officeDocument/2006/relationships/slide" Target="/ppt/slides/slide11.xml" Id="R81b78413aace466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35800c6dd11418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74f64c38f254606" /><Relationship Type="http://schemas.openxmlformats.org/officeDocument/2006/relationships/notesMaster" Target="/ppt/notesMasters/notesMaster1.xml" Id="R03210a66b78044a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e6b091c83ae4f2b" /><Relationship Type="http://schemas.openxmlformats.org/officeDocument/2006/relationships/notesMaster" Target="/ppt/notesMasters/notesMaster1.xml" Id="R51f8d9208956466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04a11b174f946b2" /><Relationship Type="http://schemas.openxmlformats.org/officeDocument/2006/relationships/notesMaster" Target="/ppt/notesMasters/notesMaster1.xml" Id="R48e8ce0be383447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b45aea8dbc54022" /><Relationship Type="http://schemas.openxmlformats.org/officeDocument/2006/relationships/notesMaster" Target="/ppt/notesMasters/notesMaster1.xml" Id="Rde202518a2644e2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c178a2411834914" /><Relationship Type="http://schemas.openxmlformats.org/officeDocument/2006/relationships/notesMaster" Target="/ppt/notesMasters/notesMaster1.xml" Id="R3c91a19139194af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2bfc5202a1f4b53" /><Relationship Type="http://schemas.openxmlformats.org/officeDocument/2006/relationships/notesMaster" Target="/ppt/notesMasters/notesMaster1.xml" Id="R6b6d485792024f0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729786d429b4d7c" /><Relationship Type="http://schemas.openxmlformats.org/officeDocument/2006/relationships/notesMaster" Target="/ppt/notesMasters/notesMaster1.xml" Id="R45479d6297e0472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d5e8edfb4304ca3" /><Relationship Type="http://schemas.openxmlformats.org/officeDocument/2006/relationships/notesMaster" Target="/ppt/notesMasters/notesMaster1.xml" Id="Rbec2094818aa453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b40fb458d414208" /><Relationship Type="http://schemas.openxmlformats.org/officeDocument/2006/relationships/notesMaster" Target="/ppt/notesMasters/notesMaster1.xml" Id="R13a322611bbe4db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43e355d913e4925" /><Relationship Type="http://schemas.openxmlformats.org/officeDocument/2006/relationships/notesMaster" Target="/ppt/notesMasters/notesMaster1.xml" Id="R89f1cef145a4411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40f0d106c524918" /><Relationship Type="http://schemas.openxmlformats.org/officeDocument/2006/relationships/notesMaster" Target="/ppt/notesMasters/notesMaster1.xml" Id="R984e1747011541e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562b4587b52472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59432aa6b8b4504" /><Relationship Type="http://schemas.openxmlformats.org/officeDocument/2006/relationships/slideLayout" Target="/ppt/slideLayouts/slideLayout1.xml" Id="R1a291190379c4b1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a291190379c4b1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1f5af709b14e57" /><Relationship Type="http://schemas.openxmlformats.org/officeDocument/2006/relationships/image" Target="/ppt/media/image.png" Id="R9c5d5a5249c64598" /><Relationship Type="http://schemas.openxmlformats.org/officeDocument/2006/relationships/notesSlide" Target="/ppt/notesSlides/notesSlide1.xml" Id="R0ac78e2769bc44b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4f73ce1f5d4e46" /><Relationship Type="http://schemas.openxmlformats.org/officeDocument/2006/relationships/notesSlide" Target="/ppt/notesSlides/notesSlide2.xml" Id="R2b480f949f3c431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0d50e12790468b" /><Relationship Type="http://schemas.openxmlformats.org/officeDocument/2006/relationships/notesSlide" Target="/ppt/notesSlides/notesSlide3.xml" Id="Rbd0a59e62dd649f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63f0ddaa654981" /><Relationship Type="http://schemas.openxmlformats.org/officeDocument/2006/relationships/notesSlide" Target="/ppt/notesSlides/notesSlide4.xml" Id="Rc5652204eb2a47f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b5b025de8b4c34" /><Relationship Type="http://schemas.openxmlformats.org/officeDocument/2006/relationships/notesSlide" Target="/ppt/notesSlides/notesSlide5.xml" Id="R2094bec4d3cd41e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d2151b66754d94" /><Relationship Type="http://schemas.openxmlformats.org/officeDocument/2006/relationships/notesSlide" Target="/ppt/notesSlides/notesSlide6.xml" Id="R5c018a0bc1da4a0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f8c3a052334ac4" /><Relationship Type="http://schemas.openxmlformats.org/officeDocument/2006/relationships/notesSlide" Target="/ppt/notesSlides/notesSlide7.xml" Id="Re08b345a3ed646a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6f079c487d45ab" /><Relationship Type="http://schemas.openxmlformats.org/officeDocument/2006/relationships/notesSlide" Target="/ppt/notesSlides/notesSlide8.xml" Id="Rfdde1086bca54ec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ba058cfac346d0" /><Relationship Type="http://schemas.openxmlformats.org/officeDocument/2006/relationships/notesSlide" Target="/ppt/notesSlides/notesSlide9.xml" Id="Rca2464f33a6f479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bce486eaeb4e93" /><Relationship Type="http://schemas.openxmlformats.org/officeDocument/2006/relationships/notesSlide" Target="/ppt/notesSlides/notesSlide10.xml" Id="R04fd0105af5b4ef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2fd55105834630" /><Relationship Type="http://schemas.openxmlformats.org/officeDocument/2006/relationships/notesSlide" Target="/ppt/notesSlides/notesSlide11.xml" Id="R08ec6a8069f5485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E24759-0C91-4FCF-9662-DAD9F7F12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726E67-F399-4184-8D9A-8683353B9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D60702-AFE1-4930-AE0B-86C968AA2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Presentation Intro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03FB9D-4541-4A76-AB89-002848DC6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design studio pitches a new eco-friendly packaging concept to a local café chain.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7754A6-3873-4C39-9832-F9DBCBAAC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8FE391-C830-4FAD-92BF-0969B4186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8E2D40-F432-468D-A6C2-F9C4E6B73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3E68E2-6089-4C71-A6C9-DCEE916F6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5d5a5249c64598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74381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D1C5ECC-673B-4ABF-937C-340D7713E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D0FAFA-22F4-464D-9144-7166C99D2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94B3DF-4C13-46C5-8308-BFBFDFCB6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1B886A-938B-4C9D-AA44-1B8814D19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8C62FB-6C49-44E4-9BB9-1C7FEC82D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presentation intro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DD46AB-92FD-4419-8FF2-702837D2A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777A0F-8E0C-41D3-90AD-1A29D73C2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0F99FC-2EC3-4989-8A1D-758ED208A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Project Snapshot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999AFF-0F6A-4C43-BBC8-CA346CEDB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challenge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3B8939-FA1D-47E9-888E-AD07B0D3B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AA2A8F8-DF1D-45B3-9414-7EE1387C3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055586-B7A3-416A-876F-30F392A33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Concept &amp; Value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1C19D6-2B84-4F67-83C3-5A9F63087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Share the concept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070240-9BC1-4D10-93D7-42CAA8AC9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5950E85-1AE8-4026-BB79-2579D58B2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7ADA6C5-7A3F-4FFE-A7C1-D48242537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Plan &amp; Timeline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039BBF-22E7-4BE6-81C0-036E46B1F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rollout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B358E96-208D-4045-A8E5-6E5267465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EE74D2B-2358-4197-8509-86F671262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6A6E6E8-549C-4689-9320-E044D9E1C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Next Steps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817625F-93B8-4609-99A5-8D4577621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next actions</a:t>
            </a:r>
          </a:p>
        </p:txBody>
      </p:sp>
    </p:spTree>
    <p:extLst>
      <p:ext uri="{BB962C8B-B14F-4D97-AF65-F5344CB8AC3E}">
        <p14:creationId xmlns:p14="http://schemas.microsoft.com/office/powerpoint/2010/main" val="20443444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6A0FE1-E76F-4981-8C4E-867746ED7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99597A-97FB-45B0-AA8C-42E8B55DB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142D95-941B-4F52-A3AF-4FDC10A22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CEAAB1-EFAF-4890-A120-BA3DB73B6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95F821-5577-4DC4-95AD-E78B206BC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Show the pitch from problem to rollout.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A86A8C-3F56-45D0-81B9-3C607CCCE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FAB8E5-4E32-4884-B7CE-823753044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07280017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AD75C39-EC5A-4AEE-B52D-A43CF3662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5786F9-E3ED-40AA-A222-B23FC4A27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63112C-D4A1-4A39-9882-63E56AF06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C59223-8FE3-4155-BF5B-BE6F58CD5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B7AC1E-997D-415E-893E-E39B4608F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presentation intro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02C680-8F70-4996-A4FE-8158E5DB8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FF9D08-9208-4871-BF9E-CA603D510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60C74C-E652-40FB-AAD6-A1B6539C9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EFF2FA-500D-4DA8-A154-9A870183A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presentation intro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B081E2-B300-4546-B7A3-5D7666117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F30AFD1-EC2A-4197-9BBF-8DF260733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A394FD-B9F8-4000-8552-BFD900D07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C7BA27A-09C6-4988-BAAA-1761B77F2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39BCF2-2D3D-452C-BED5-4E4BA93BD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the pitch from problem to rollout.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CAD70B1-72E9-47FA-A056-23268BDB1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9F744B2-CA80-49D6-9549-AED038B10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0304981-2006-4E7D-8A1D-4EC96F11B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4532311-0134-466F-BABD-7B8BBE5CF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DB8658D-A7B2-4077-977E-66590E18A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Business: Close with ask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7993AE7-AFD3-4A44-BCE3-D626DFA37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80656120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B09C040-C80D-4494-A6DC-525C13476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A05E4E-C493-4EE5-BBB6-40E66B2DC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D49109-E55C-4643-B274-DBB7F8A27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06B750-C6B9-48FC-82A4-C3028A13A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EFD15B-D2D9-4812-A8B5-A56411E96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0C7A1E-18F3-43CA-AFCC-25F3E5B2B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5F9CC7-795A-45B8-B7ED-93C744A0F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34D396-695E-441E-BE04-C2D10E4E6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760BF4-1D30-4F78-8880-8D8DA54A3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challenge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652A72-1E89-4C85-A508-88EBDCAC6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5A72E4-6EC9-4F1C-A00E-B782B1A32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33C5258-33E1-4C05-BD2B-6713169BB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1721E7-C60A-4C41-B13A-A33F5FDB2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Share the concept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594EBAC-5F2A-43A4-9C14-EA1D24D68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BCFA90-B18A-40F4-87D8-62F0C535B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0AD145-A763-4FF8-8C0A-90CF930AE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2DB7DB-8110-4383-84D1-0650014FD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rollout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7AB100E-F643-481B-A0BA-020FAB089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AFE8323-78C1-4E57-A489-3290A8DCB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A716F9F-B76E-4540-BA8A-CECA3B477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BE9366F-52D3-4366-9BDF-D0BFAEACE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Assign next actions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F2E167A-AD49-4AB8-86AD-66757690B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6EA14F4-9DC8-43F0-B0F5-89BB33A34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E5A750E-2798-47E0-A0EE-4006CFE64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A5A0334-5E73-4A92-A6A5-C3D6B0973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Close with ask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7E15C7B-68BB-44BF-A616-95985D92C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65490622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3C89B55-A2FB-4459-9A72-D04930948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1F0D66-6F19-48CB-8EC6-A0E619B99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ECAC34-AAE5-42C2-BD2C-85C6B444C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9C51C6-A0B0-4C81-A24E-D52D4D184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0E0AD9-5CDB-4707-909F-FC3127878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presentation intro: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DC8CFC-A8D0-4299-B8D3-395096665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F55BDD-C425-40E6-9FCC-D5C89D6F3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411077-EE1C-4B2B-A686-E0B7C9830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D3AA77-9926-4AEF-8F11-4F32FC926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33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Packaging feels inconsistent across locations.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F58C9C-F4E6-4E62-8D3D-5524B4633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F3B741-47A6-4F8A-AE82-9A74BC250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team lacks a shared launch plan.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18F553B-D67C-44F3-BE9E-4CE7BA618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9F42FE-D3A7-4D30-8A80-C0DB102C2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Feedback is scattered across emails.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557586-9738-4B5B-B79F-A4344343C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343319-3952-4FAC-8CF0-7E3E1A18E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B700997-1B1B-4FF2-9519-52AB3A675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6D22A3-8055-4C25-88A0-5B7E8B48D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75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concept is easy to explain and approve.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216AA2D-E742-476C-ADB3-5EA3FDBC9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459883-534A-4263-813E-B1A620354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team knows its role in the rollout.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B3017CA-9D5C-444E-A9AC-0218B76A7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4F642E1-FD94-4EA7-B107-EB42D4BF8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9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Feedback is organized into clear next steps.</a:t>
            </a:r>
          </a:p>
        </p:txBody>
      </p:sp>
    </p:spTree>
    <p:extLst>
      <p:ext uri="{BB962C8B-B14F-4D97-AF65-F5344CB8AC3E}">
        <p14:creationId xmlns:p14="http://schemas.microsoft.com/office/powerpoint/2010/main" val="192244939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56EE867-BA5A-4E2B-951C-1CC2D4640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4746BF-4289-41DE-87C5-89DA14223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E7C563-0E43-4CFD-864A-780792606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6B7029-C393-4F24-9A11-389313BFC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A96955-B40F-482C-ADB8-DA6A9586F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B4C237-5224-4A6E-8787-471144C2F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09B98E-FF0E-49F5-9B2B-4C596DDE0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42BA4C-586C-4304-9186-8265AFF6C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978AC1-611B-4993-83FF-664EE41D1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BRAND TEAM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DB3D95-7825-4791-A980-4933595FC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story for why the new packaging fits the café’s identity.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BB1E55-8EDA-487F-8749-7C6DBEF01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3DE23E2-E21B-4958-9696-E72983984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8589AD-1641-4969-AB9F-83E282BE5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8985834-2156-44AA-9711-976442B04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STORE LEADS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93D4F9-FADB-4782-AD8E-978D92765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simple rollout guidance they can follow during busy shifts.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B195E9B-A581-4E60-B42E-AFD07DFC2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7B63E5D-6FA9-4148-9B87-2F438D8AD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889F0DC-DD34-4EAD-96E9-D4225B43E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5C99991-9ED7-4E33-9AC6-293C399A8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DESIGN PARTNER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7248DD3-DC23-4805-BD22-03F52DA05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clean structure to present the concept with confidence.</a:t>
            </a:r>
          </a:p>
        </p:txBody>
      </p:sp>
    </p:spTree>
    <p:extLst>
      <p:ext uri="{BB962C8B-B14F-4D97-AF65-F5344CB8AC3E}">
        <p14:creationId xmlns:p14="http://schemas.microsoft.com/office/powerpoint/2010/main" val="116504029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722713B-33EF-47A2-B868-E2716453D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7B8285-1B0B-43B1-8947-BD368F7A3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0037DF-F8E5-48AA-8568-4E38B5FFB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7747EE-F30F-42B9-A218-113D8F07B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ABAFF9-A7B9-4B5F-B101-FF889E84C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86BC39-3275-4D39-93B5-BC74F3B1B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DFD27F-4A2E-4F51-969B-2D682F92B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A2EF80-FEB8-4E28-A4C5-307755004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5F50A7-629B-4734-A5D9-C818A7051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48A849-754C-4691-926D-C8B34692E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6C6807-3B1C-4AF8-A203-33299BAD1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challenge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575689-1EA0-4200-9BB1-4A497601A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AA0E259-E175-4BB3-B481-AA58884B8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3EE586-06CF-4B37-B16B-3EA7A24D6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A6536D-25A7-4C2A-A80B-A269400DA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46637C-BCC7-4B79-A7B5-244F97127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0D907FB-696F-4ACD-9D7A-C5C118BA7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Share the concept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D25F63B-434F-407B-BC18-30FA9A889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417D0B2-2AFF-4F13-8F1D-7BEECD553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24A0A9C-33A3-43A9-AF6E-9B70475DA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E095754-CAEE-4F9E-9462-EBC285FF0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1C3DF7F-1421-46B6-B53E-3A91A56D4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AD95788-162A-4E1E-A7AD-784CEEDB4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rollout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A3092A6-00BB-4875-B272-3BA4A229A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8DC9021-5907-43AF-BB78-0C835EE11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EC11D73-1964-4EE4-AB61-D4F33101A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1E8080D-284B-4CD2-BF2D-3D89D3BC4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39BF8AB-7EE1-45C2-94EA-EBCB0171A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A653796-FB4B-4F72-9586-EE784AA11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Assign next actions</a:t>
            </a:r>
          </a:p>
        </p:txBody>
      </p:sp>
    </p:spTree>
    <p:extLst>
      <p:ext uri="{BB962C8B-B14F-4D97-AF65-F5344CB8AC3E}">
        <p14:creationId xmlns:p14="http://schemas.microsoft.com/office/powerpoint/2010/main" val="181887275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28C74CC-E1A1-4828-A8D2-4B134DB19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2C63FA-521C-44C8-940C-C0DD5B6D2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EE7447-E990-4F04-9085-76A238661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D12153-0699-49C0-B6F8-B7515674C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CA4B83-18AB-467B-9038-4339A702E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presentation intro: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48C596-3BEE-4A6A-9FC5-51851AFCC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309FFE-F91E-45B9-9E9C-38306CE74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35B590-0988-4B8D-AC3E-50648B602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studio turn a rough packaging idea into a clear launch story?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8B26FA-85BA-4DCB-9DB6-AA8E9E2D2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9ACEE0-6FF0-44BC-91C7-57FF33F88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3461DB-8FD9-4BEA-9DC1-12B5CBF7E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2FA183-A75B-4AFB-A42A-CFA35C032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Share the concept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0850789-E953-47EF-9598-F6DAA655D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695CFD-B76D-4A1F-9C77-5FDF14FAD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A60626-8F89-44F7-809D-80D9E450F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rollout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5C7121-219B-4E3E-8C8B-265CE7B98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71A97B4-457C-43CF-9F7D-1FE78728F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0946E9C-DDA5-4699-9DE2-659F8F296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Close with ask</a:t>
            </a:r>
          </a:p>
        </p:txBody>
      </p:sp>
    </p:spTree>
    <p:extLst>
      <p:ext uri="{BB962C8B-B14F-4D97-AF65-F5344CB8AC3E}">
        <p14:creationId xmlns:p14="http://schemas.microsoft.com/office/powerpoint/2010/main" val="36387928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3BB6E8D-6608-415E-991D-7E17EE244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B098C9-D09B-42CF-83C8-972A6EB16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8C2248-99AB-4D17-B9E4-261476E71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847FD4-3DE7-4C9B-86C1-B6488E2DE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3A3ACF-30FA-46F3-B858-B2697F2F9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presentation intro: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1C3243-6F55-4E11-9B59-7A2169D00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163FB8-50B5-42A0-9581-4F4CFE7E8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16F53A-41A9-48EF-8917-EB9D59674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D5F598-AE3D-4C82-8DE1-504A7D2FE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challenge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499AAE-22BD-499F-ACCC-FE95E5DB9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4994BB-DFFA-41DB-A046-96B279351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5291E1-A50F-4890-9A65-91D798928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6AC66F-1992-4ED1-8FF6-0EE06B5EB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10FB8BC-E6EC-42D8-AB2F-741E2F237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Share the concept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03C500-DEE0-46CA-9E8E-A1479694F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EF0848-A37C-40CE-AEEA-4F7611282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F2C95C-E9CE-4E60-B522-70A18E29C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0F10A9-23CD-4F4E-AD48-EE4855868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99DB097-E9BE-45C2-8BA7-B16ADE425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rollout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6D3158B-ECBE-4F3B-821B-CF48CEB50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A597814-C207-4E35-9F41-C685600E5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2295B90-4799-4B51-B538-E05C1F0EC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FE0E115-CF25-4C17-ADEF-DD4B4A386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459C13F-7D11-4378-845B-D77786BDD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Close with ask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77A6468-C9E3-4BF0-AA8C-99F1F2B66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58549742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8FBE0D-7F6D-469F-BAC1-1BBC4D804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0E2F0E-847D-4217-92C5-51F6F9465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FAD35D-3A17-4773-ACBA-571AD803D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Ready to align the team and move forward?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1EB232-4FC4-4907-9300-281269904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7C5B55-6AC8-4B04-B0A2-4B6B6D7BE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169FC2-F9FB-400D-B2F6-942B9A7F6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CC7795-0386-4A9D-A45D-E558008AD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2492634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2026-10-01T07:28:12.9250000Z</dcterms:created>
  <dcterms:modified xsi:type="dcterms:W3CDTF">2026-10-01T07:28:12.9250000Z</dcterms:modified>
</coreProperties>
</file>