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9226885adee4163" /><Relationship Type="http://schemas.openxmlformats.org/officeDocument/2006/relationships/extended-properties" Target="/docProps/app.xml" Id="Reb6c4e23768748d8" /><Relationship Type="http://schemas.openxmlformats.org/officeDocument/2006/relationships/officeDocument" Target="/ppt/presentation.xml" Id="R42401f275fb2490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6f1a77a63604acc"/>
  </p:sldMasterIdLst>
  <p:notesMasterIdLst>
    <p:notesMasterId xmlns:r="http://schemas.openxmlformats.org/officeDocument/2006/relationships" r:id="Rcbbac5e196284c75"/>
  </p:notesMasterIdLst>
  <p:sldIdLst>
    <p:sldId xmlns:r="http://schemas.openxmlformats.org/officeDocument/2006/relationships" id="256" r:id="R3437da5948c34e61"/>
    <p:sldId xmlns:r="http://schemas.openxmlformats.org/officeDocument/2006/relationships" id="257" r:id="R52b8447eed534bad"/>
    <p:sldId xmlns:r="http://schemas.openxmlformats.org/officeDocument/2006/relationships" id="258" r:id="Re3ce4ce1251648f7"/>
    <p:sldId xmlns:r="http://schemas.openxmlformats.org/officeDocument/2006/relationships" id="259" r:id="Rf4d1a32bfb4e4678"/>
    <p:sldId xmlns:r="http://schemas.openxmlformats.org/officeDocument/2006/relationships" id="260" r:id="R97d57a35533c403d"/>
    <p:sldId xmlns:r="http://schemas.openxmlformats.org/officeDocument/2006/relationships" id="261" r:id="Ra0e05c52b1c34b91"/>
    <p:sldId xmlns:r="http://schemas.openxmlformats.org/officeDocument/2006/relationships" id="262" r:id="Rfa771f6839b24435"/>
    <p:sldId xmlns:r="http://schemas.openxmlformats.org/officeDocument/2006/relationships" id="263" r:id="R996f3342865346b6"/>
    <p:sldId xmlns:r="http://schemas.openxmlformats.org/officeDocument/2006/relationships" id="264" r:id="Rf335abf3e5f14698"/>
    <p:sldId xmlns:r="http://schemas.openxmlformats.org/officeDocument/2006/relationships" id="265" r:id="R1469968a5ba949af"/>
    <p:sldId xmlns:r="http://schemas.openxmlformats.org/officeDocument/2006/relationships" id="266" r:id="Rd31abf0834af48a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c5b9c5649f9469f" /><Relationship Type="http://schemas.openxmlformats.org/officeDocument/2006/relationships/slideMaster" Target="/ppt/slideMasters/slideMaster1.xml" Id="R86f1a77a63604acc" /><Relationship Type="http://schemas.openxmlformats.org/officeDocument/2006/relationships/notesMaster" Target="/ppt/notesMasters/notesMaster1.xml" Id="Rcbbac5e196284c75" /><Relationship Type="http://schemas.openxmlformats.org/officeDocument/2006/relationships/presProps" Target="/ppt/presProps.xml" Id="R464a8368b2f84df4" /><Relationship Type="http://schemas.openxmlformats.org/officeDocument/2006/relationships/tableStyles" Target="/ppt/tableStyles.xml" Id="Re17ec95321f246e1" /><Relationship Type="http://schemas.openxmlformats.org/officeDocument/2006/relationships/slide" Target="/ppt/slides/slide1.xml" Id="R3437da5948c34e61" /><Relationship Type="http://schemas.openxmlformats.org/officeDocument/2006/relationships/slide" Target="/ppt/slides/slide2.xml" Id="R52b8447eed534bad" /><Relationship Type="http://schemas.openxmlformats.org/officeDocument/2006/relationships/slide" Target="/ppt/slides/slide3.xml" Id="Re3ce4ce1251648f7" /><Relationship Type="http://schemas.openxmlformats.org/officeDocument/2006/relationships/slide" Target="/ppt/slides/slide4.xml" Id="Rf4d1a32bfb4e4678" /><Relationship Type="http://schemas.openxmlformats.org/officeDocument/2006/relationships/slide" Target="/ppt/slides/slide5.xml" Id="R97d57a35533c403d" /><Relationship Type="http://schemas.openxmlformats.org/officeDocument/2006/relationships/slide" Target="/ppt/slides/slide6.xml" Id="Ra0e05c52b1c34b91" /><Relationship Type="http://schemas.openxmlformats.org/officeDocument/2006/relationships/slide" Target="/ppt/slides/slide7.xml" Id="Rfa771f6839b24435" /><Relationship Type="http://schemas.openxmlformats.org/officeDocument/2006/relationships/slide" Target="/ppt/slides/slide8.xml" Id="R996f3342865346b6" /><Relationship Type="http://schemas.openxmlformats.org/officeDocument/2006/relationships/slide" Target="/ppt/slides/slide9.xml" Id="Rf335abf3e5f14698" /><Relationship Type="http://schemas.openxmlformats.org/officeDocument/2006/relationships/slide" Target="/ppt/slides/slide10.xml" Id="R1469968a5ba949af" /><Relationship Type="http://schemas.openxmlformats.org/officeDocument/2006/relationships/slide" Target="/ppt/slides/slide11.xml" Id="Rd31abf0834af48a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e90700a62dd46e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df01a3378784495" /><Relationship Type="http://schemas.openxmlformats.org/officeDocument/2006/relationships/notesMaster" Target="/ppt/notesMasters/notesMaster1.xml" Id="Radaa4dbc1bcb4f4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b299e2d834640d6" /><Relationship Type="http://schemas.openxmlformats.org/officeDocument/2006/relationships/notesMaster" Target="/ppt/notesMasters/notesMaster1.xml" Id="R98d4db73155c457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db3d65b59b041db" /><Relationship Type="http://schemas.openxmlformats.org/officeDocument/2006/relationships/notesMaster" Target="/ppt/notesMasters/notesMaster1.xml" Id="R8909805d0975498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7ab719d07414c15" /><Relationship Type="http://schemas.openxmlformats.org/officeDocument/2006/relationships/notesMaster" Target="/ppt/notesMasters/notesMaster1.xml" Id="Re06689a67e214af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af4995a188544ff" /><Relationship Type="http://schemas.openxmlformats.org/officeDocument/2006/relationships/notesMaster" Target="/ppt/notesMasters/notesMaster1.xml" Id="Rcbc434bdb6104f6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c3ad3b98d24467c" /><Relationship Type="http://schemas.openxmlformats.org/officeDocument/2006/relationships/notesMaster" Target="/ppt/notesMasters/notesMaster1.xml" Id="Rf3411abc03cd48a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e93070f8ced4454" /><Relationship Type="http://schemas.openxmlformats.org/officeDocument/2006/relationships/notesMaster" Target="/ppt/notesMasters/notesMaster1.xml" Id="Rc277af3e2d7a4c8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a6def10066245b6" /><Relationship Type="http://schemas.openxmlformats.org/officeDocument/2006/relationships/notesMaster" Target="/ppt/notesMasters/notesMaster1.xml" Id="R436f51b562c2446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fa4bf4268424317" /><Relationship Type="http://schemas.openxmlformats.org/officeDocument/2006/relationships/notesMaster" Target="/ppt/notesMasters/notesMaster1.xml" Id="Ra8f11398ef76477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2ae0163497f4023" /><Relationship Type="http://schemas.openxmlformats.org/officeDocument/2006/relationships/notesMaster" Target="/ppt/notesMasters/notesMaster1.xml" Id="Rcb791ab9e7554f9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d6bf886e5ba4f7b" /><Relationship Type="http://schemas.openxmlformats.org/officeDocument/2006/relationships/notesMaster" Target="/ppt/notesMasters/notesMaster1.xml" Id="Rdfb4b7a7b1a0464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ec59249b11442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92345d0e0f4c22" /><Relationship Type="http://schemas.openxmlformats.org/officeDocument/2006/relationships/slideLayout" Target="/ppt/slideLayouts/slideLayout1.xml" Id="R28e4c6c4883445f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8e4c6c4883445f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b3d8d8115b46ee" /><Relationship Type="http://schemas.openxmlformats.org/officeDocument/2006/relationships/image" Target="/ppt/media/image.png" Id="R1727584a40b84bfe" /><Relationship Type="http://schemas.openxmlformats.org/officeDocument/2006/relationships/notesSlide" Target="/ppt/notesSlides/notesSlide1.xml" Id="R4a5daa0307fb471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8fa1c5ce2045fa" /><Relationship Type="http://schemas.openxmlformats.org/officeDocument/2006/relationships/notesSlide" Target="/ppt/notesSlides/notesSlide2.xml" Id="R0fd10afca242476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000d33cdd14b56" /><Relationship Type="http://schemas.openxmlformats.org/officeDocument/2006/relationships/notesSlide" Target="/ppt/notesSlides/notesSlide3.xml" Id="Rb05932213bdb40e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7c82f9047940c2" /><Relationship Type="http://schemas.openxmlformats.org/officeDocument/2006/relationships/notesSlide" Target="/ppt/notesSlides/notesSlide4.xml" Id="Rd9739ec15ea8419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f34275cde642d6" /><Relationship Type="http://schemas.openxmlformats.org/officeDocument/2006/relationships/notesSlide" Target="/ppt/notesSlides/notesSlide5.xml" Id="Rbb7622c91bc344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3636512fe048a4" /><Relationship Type="http://schemas.openxmlformats.org/officeDocument/2006/relationships/notesSlide" Target="/ppt/notesSlides/notesSlide6.xml" Id="Ra0602700ae2344a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ab0434b9ba4edd" /><Relationship Type="http://schemas.openxmlformats.org/officeDocument/2006/relationships/notesSlide" Target="/ppt/notesSlides/notesSlide7.xml" Id="Rad88a227fffb40e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5c3b5ff7a04cc5" /><Relationship Type="http://schemas.openxmlformats.org/officeDocument/2006/relationships/notesSlide" Target="/ppt/notesSlides/notesSlide8.xml" Id="R2bbc5e3d9415493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2a6c1e01c149ad" /><Relationship Type="http://schemas.openxmlformats.org/officeDocument/2006/relationships/notesSlide" Target="/ppt/notesSlides/notesSlide9.xml" Id="R982ba06064214b2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acbd1ea0a74216" /><Relationship Type="http://schemas.openxmlformats.org/officeDocument/2006/relationships/notesSlide" Target="/ppt/notesSlides/notesSlide10.xml" Id="R304c6ba64f5f43d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be77f729664b7b" /><Relationship Type="http://schemas.openxmlformats.org/officeDocument/2006/relationships/notesSlide" Target="/ppt/notesSlides/notesSlide11.xml" Id="R7e9c12fe7f1145d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DE5E94-FDA9-48A9-A680-4F2DEAA20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468D93-1283-490F-93A9-2FCB4C45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DBF824-C4B2-4370-A915-E375DB9F6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Maker AI Prompt From Pdf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B07EF5-CA85-4EF8-9976-08E9B6F95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Turn a scanned product brief into a polished pitch deck for a new café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83BAC4-047B-4C1E-BBE1-EB74CECD4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7721CA-A7B2-4DA6-A123-342FCDDF8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ABE334-DAB4-4AC5-AD9B-D847720FD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6192D0-D3A8-46B5-86C8-7E2858878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27584a40b84bf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804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13788F-6190-4941-90D2-17E6DD9EC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C412E7-9CB7-4D71-A4F2-F551AC334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99225A-1765-49F0-AEF6-AE3C7A989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CC5F97-E81C-4EFF-98D0-C88A0CBCF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D90223-1FF6-4D7E-96AF-B5901D739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maker ai prompt from pdf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95D2CD-C45D-4B2F-96B1-B72096354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9725B2-1FC4-41E0-85A9-D5E6B95FD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B0300D-9ABA-4290-BB5B-C1C705CA2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Brief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977259-1E96-4121-B481-779B37B54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151DD9-2427-4433-9E2F-08DA1873C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CE8960-DCB7-46E8-A7E2-5C9A7D00A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F5431F-D9D2-47E1-9153-76EB7E4B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Key Insights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BCF474-4E6E-437B-829F-9DAD4283D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0401F5-2AFC-4F8D-8327-E90854F4C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55EA46-81B4-4E5D-A980-D863E4180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A1DD4D-6CB9-4CA9-B612-3EF62E676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 Draft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B1F3E4-DFCE-4EB7-B6C7-EFF353CFA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F27E98-761C-4CA2-8CD0-0F039B2F6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5E9F2F-3DAD-41BA-9A3E-8FD223672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EE7A40-D5B5-4A88-ADF8-8263C9654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6B94A2-D84A-465F-965D-936C7FE52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visual tone</a:t>
            </a:r>
          </a:p>
        </p:txBody>
      </p:sp>
    </p:spTree>
    <p:extLst>
      <p:ext uri="{BB962C8B-B14F-4D97-AF65-F5344CB8AC3E}">
        <p14:creationId xmlns:p14="http://schemas.microsoft.com/office/powerpoint/2010/main" val="7333918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A6E695-6B4B-4430-BFFE-236B310EB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8275BE-ACE7-41E2-A168-F0932EED5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E56914-8027-4A0E-A689-8F6813640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2CC0BA-8C83-41DB-97F3-6500CA41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0F8B5E-DC14-43A8-89FB-524DE5A4C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PDF brief to pitch-ready slides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AF0EBC-1F45-43A6-A507-1FA06227A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FF9D3B-671C-4CFD-A9D8-41EF87607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415551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7477EF-8B8B-46C9-BB98-64CEEC68E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28A9BA-CDC6-46C4-BBCC-4A1329539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80C72A-30CC-45E3-8F95-9811CAA94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3BF761-7B20-4461-A581-850D8D709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194646-FBFC-47C3-9E38-46B4C99AA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presentation maker ai prompt from pdf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64D191-9F54-4083-93DD-73875C3C5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C923F0-86B8-4AA5-AF81-C9EAF01A0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6AA3B3-6815-4BF9-8C8D-A7AD6FEE6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1F20C5-2955-4B0E-AF73-CFA058002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maker ai prompt from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0C8058-88A4-4C50-9D46-FEF33608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F0B000-44F4-4121-AF91-9EFEC52D8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3E8435-F3E5-4CB3-A45F-5CBF90861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8A343D-24DB-4AE3-A853-902AFAE09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89D8FB-C9ED-44EE-B387-4F8C63B59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PDF brief to pitch-ready slides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0C03B2-EF83-4ED1-B681-35E3D80F7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65C915-D484-42FB-A32E-6D88037D4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3588CB-83D4-43BE-A450-8A0413795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5A2C6F-9A31-4FD2-B341-95097457D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1B521A-1453-4501-974B-0107623ED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Workflows: Export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290B99-951F-405C-8A80-94A4A0B37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4823332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2FC791-10E0-4E6F-A881-AB536F02D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3DBA17-470C-41D1-A499-6D1BC279D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C7B217-9A96-42FE-93F8-223B2BCEB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DEDF97-AE13-4085-A60C-642B9714D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6ED5FB-648A-4A8D-90B3-725EA228F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8D8D9D-645B-4797-A6CB-62DAE1CD5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EA0BF7-0297-48E5-A9E2-4DA6B0EF7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E2B36D-108B-48CA-AF61-FA204FFC7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26639A-9786-4540-86AC-7D1B19D70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69CA96-B960-4B93-BE46-CC4BE34C6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3D1169-D726-4E60-809A-8165FFE0B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9E1FB9-7733-47D9-8F9B-F88666DFA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B7F8FE-7BF1-4879-B51E-6D3514B5B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10F317-74A6-4A80-ADC7-6553C9EDB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2EFE0F-59C4-4E56-A7A2-A0B3FA1A7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A390DD-27F5-4A77-8C22-8AE528E68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EF259E-106D-4548-BE11-96586CBD7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13FFFC-0AD8-4981-91FE-70810DAA3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4F79B3-DE5F-4848-944C-2727CB2DC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576449-57EB-4863-B7EE-0E28C534E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2747DB-6E24-4AD3-9821-77072F2BE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visual tone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CA366C-018B-41B3-9BCC-1B7C14B6C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7E8D65-0D41-4624-8DE7-19ECF4915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F268B0-FA73-4CE3-9FDA-F1A32A4D8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87ADCE7-065E-4D9C-8590-5E9BC1343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4C619D-3C0E-478E-9C7C-3F021034A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148929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46F5C6-CAFB-4498-B3AA-677C30B39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BC72D3-7948-486F-8F73-56B66D3C9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55EB83-B6D9-489D-A7A2-31569BF98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28CF2E-7B4E-4A1A-BDBB-A8668F998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0B2E75-2B8B-40C5-BBF1-0E151DB4B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maker ai prompt from pdf: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0A2DA2-564B-4FEF-A6B1-C2C54A6DA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660C7B-4510-450A-9F7C-8076A84D2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128B59-143D-4808-81FC-7BEDEF102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A0120E-441F-4740-A207-9305CD8A2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Important points stay buried in long PDFs.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C30607-606A-4A9F-88A2-3FF9E1C30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095171-DA0F-410A-BECC-479B9B693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take too long to outline.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DE5E43-ADE1-486B-AE1F-A82B80034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133DA0-509B-40DA-81A2-F104D7F4D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message feels scattered across pages.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D34654-24C2-4984-BFDA-2C8A8686F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4F72CB-A2AD-4E71-A56D-066F2FA08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1C396F-6A35-403E-B639-607D2FEC2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15F0E7-FFBB-48ED-8CF8-904C40830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Core ideas are organized into a clear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1C4D84-DC21-42C1-8F24-D94AD7B13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D45B49-D4CD-49CA-A207-7A283299F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starts with a solid structure.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BFC0ED-04A8-41FA-99A7-02C541841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878AF0-FC88-40A2-8536-7220AAA76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story feels focused and professional.</a:t>
            </a:r>
          </a:p>
        </p:txBody>
      </p:sp>
    </p:spTree>
    <p:extLst>
      <p:ext uri="{BB962C8B-B14F-4D97-AF65-F5344CB8AC3E}">
        <p14:creationId xmlns:p14="http://schemas.microsoft.com/office/powerpoint/2010/main" val="2170377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9EC81F-3A6E-438B-8AB1-047FC6E79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D4E167-B8F6-406D-AE43-F02CF4DB1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B849B7-913A-4478-A0E7-FA2CBA396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0797E4-AE51-4A8F-96AE-2122FBD55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019B83-E17C-4DF5-A80D-DD863EDE2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607A4B-35D0-4D6C-840C-D92C523E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5E76D2-D8BF-469B-A39E-4AB8817C4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929476-D0E1-47F9-ADA8-299421942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FBE736-27DB-49A4-940C-9CE103626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FOUNDER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A270E1-4C85-4D02-8AFE-C41B552D7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way to turn a PDF brief into a clear investor-ready deck.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46C284-EAB8-4756-AE08-FDD190EB7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18A524-2593-4F83-A7A5-69E41BEE1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F30F2B-2828-4601-B17A-3397493D5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63E07E-A601-4F7B-A552-BBFDE570F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905B21-746D-4CDC-B514-EF1903188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fast first draft from campaign notes or brand documents.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B91B64-952C-4673-88F8-943D455AE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B73206-B50A-4325-A533-69390148F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915D7B-37F0-4596-A27D-94EE281D3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C95A6C-C49D-43EB-819B-EA6F1C7BA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CONSULTANT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584BD1-934E-4664-ACD3-0E458BA84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presentation from client PDFs without starting from scratch.</a:t>
            </a:r>
          </a:p>
        </p:txBody>
      </p:sp>
    </p:spTree>
    <p:extLst>
      <p:ext uri="{BB962C8B-B14F-4D97-AF65-F5344CB8AC3E}">
        <p14:creationId xmlns:p14="http://schemas.microsoft.com/office/powerpoint/2010/main" val="5678433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0328FD0-B711-40AB-B4C2-912C4A1E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C91090-665B-498A-876F-FD1C49890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D1B979-16A2-45EF-96EB-3C2D567BF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2E08EA-D0C1-4285-8286-C8EF0E133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4D98C6-B01A-4AD5-9324-9A8590AC8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557D4F-5289-47B8-8941-5CF610E1B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EF01B6-644E-472F-9CF7-CA0313400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A1653C-9B1F-4564-872D-BAEA93A01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55074B-6714-40FB-81CB-762AF3444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7462B0-75D3-4237-A7A3-4F9356844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FE6FB1-1D7C-48EE-85CE-91A1DFBAA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3A1557-D0E5-4B12-BB78-4B62509A2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84F10F-DE0E-4543-BB5E-BB2A99A65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955350-6638-4946-B50F-5C2A57F19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A92FA2-7D98-4818-8621-B9FD7EEA6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9B6B9F-7A90-4210-837E-6270648EA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C50168-7766-4FCB-9881-3B77C9C37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89DE53-A32B-4EF9-919D-1E18B0214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3CE364-299E-47B5-B1FF-154245066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B00F0F-5313-43F4-8C06-DD7AA9261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899428-F232-401C-9EB7-2C1462210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8B0D33-CE3F-4F7B-A349-3F0092774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8E4B62-F0C9-496C-9335-C304DB5CB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ECD177-0174-40E1-9390-F1C62C95E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21BBBE-D05A-4932-97BA-4337DE18B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65BA4C4-BD39-4A2F-8C4A-A23FEDA61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992CD12-F806-44B0-ABBA-286A7DAF4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95E6966-CC0B-47D7-9917-33BD3D962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97E9B73-B453-412A-AF77-ECCE4D2D6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visual tone</a:t>
            </a:r>
          </a:p>
        </p:txBody>
      </p:sp>
    </p:spTree>
    <p:extLst>
      <p:ext uri="{BB962C8B-B14F-4D97-AF65-F5344CB8AC3E}">
        <p14:creationId xmlns:p14="http://schemas.microsoft.com/office/powerpoint/2010/main" val="4455553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B294E5-5745-41E6-8E0F-9A3B58639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898C68-B090-43A0-A5AC-04EA44268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5DB92E-E20C-4855-8360-4D6FB52D0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8884F5-34D4-42B7-8216-BE7E17655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0C3A87-F5D8-47FE-B720-305206D17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3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maker ai prompt from pdf: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7544EA-A8D9-4519-9419-3A91EB59A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659ECF-419E-4785-A3A6-C7A6299F7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CBE920-2E91-456A-80DE-1D6AEDB63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café founder turn a PDF concept brief into a polished launch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CFC4D7-E7E5-4217-9C3C-DF7C3A616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066AA9-EEF5-4AB7-AAA3-43A12518A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DAFB53-6FE4-48FA-A77D-DCB2D655E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A22070-23CC-40A4-A666-D6BF7EC61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8BD5E1-D7AE-46CD-9A84-66E4B11CB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DB480E-5848-47CE-9B94-794677FAB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7B82B8-6C26-409C-8C82-30AC93C79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7DD718-8016-4ED7-A009-5C534BB95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5D6D6C-E237-4930-8A1B-BAF42E2EB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CB69BF-FF30-4981-89E5-1D39B6C20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</p:spTree>
    <p:extLst>
      <p:ext uri="{BB962C8B-B14F-4D97-AF65-F5344CB8AC3E}">
        <p14:creationId xmlns:p14="http://schemas.microsoft.com/office/powerpoint/2010/main" val="3291226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AAF7EF0-F2F2-487F-AEAC-8C8192D6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48E750-5D34-43F1-B8FB-EAC44F447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36A62E-D9D6-484C-9432-BE0E293F7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D3A8AB-958A-4531-8A64-F6ED37152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838371-12C5-4958-BF1D-2B210BC7D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maker ai prompt from pdf: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C5A474-86D9-43AF-BCB8-99132EB42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5AF11D-5931-4C87-BE6D-768AD3743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4EFD85-E829-4048-AF65-EC1C33E9A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613699-F42B-4C67-9EB8-0E368F755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301A44-35CF-42B4-ABA5-EDEE2A25F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0967AF-7D28-46FD-9AEF-E9C09CC28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60185A-634A-4E05-801E-B174717ED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043880-B909-4D84-B719-ADA8545B0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B0EAC4-17D5-4519-A6ED-C9063F77B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BA1E67-E064-4B81-B443-288E52488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6CC1D6-73D5-4F42-A7D5-56F91D0E9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2229EE-A685-4266-84C7-F959C1EE3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908B06-E9E4-44F8-9FA1-75755817E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2C1847-8A72-4811-82B9-451512C7C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8B96A0-C763-4F50-9735-D09356502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0E65AE-156A-4538-A908-3CE36252F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D97876-6433-4D97-871E-C58E8FBB5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EA626A-FD08-407E-ACEC-73CE0A283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E2910D-1ED1-4D25-8239-6CEDCC19B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E9F752-A52C-46F5-ABAE-4AE44A58C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4881984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DBD160-F8D9-4712-85D8-0E5AB1F0B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2A060B-555B-4AF4-BA46-1CCF12A28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B9D4C4-3207-40A5-A2D5-D0ADD7FAE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brief to deck, faster.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C28E4F-5CCB-4B6F-963D-D58EA149B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1ED2C8-6939-4B78-BBAD-002301EA6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173020-B417-4044-8463-1D9425D2D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F7AF2D-94AD-4CC4-B1E8-4BCB863A1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800385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2026-10-02T00:13:33.9600000Z</dcterms:created>
  <dcterms:modified xsi:type="dcterms:W3CDTF">2026-10-02T00:13:33.9600000Z</dcterms:modified>
</coreProperties>
</file>