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e9a52b6095f43c0" /><Relationship Type="http://schemas.openxmlformats.org/officeDocument/2006/relationships/extended-properties" Target="/docProps/app.xml" Id="R4ed25ea8674b4380" /><Relationship Type="http://schemas.openxmlformats.org/officeDocument/2006/relationships/officeDocument" Target="/ppt/presentation.xml" Id="R5fdb47dd462b4d1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a00c69fdbd3494d"/>
  </p:sldMasterIdLst>
  <p:notesMasterIdLst>
    <p:notesMasterId xmlns:r="http://schemas.openxmlformats.org/officeDocument/2006/relationships" r:id="R5e24913fb60f48a1"/>
  </p:notesMasterIdLst>
  <p:sldIdLst>
    <p:sldId xmlns:r="http://schemas.openxmlformats.org/officeDocument/2006/relationships" id="256" r:id="R3a8f2d20a369407a"/>
    <p:sldId xmlns:r="http://schemas.openxmlformats.org/officeDocument/2006/relationships" id="257" r:id="Rbbeeaedea6054be7"/>
    <p:sldId xmlns:r="http://schemas.openxmlformats.org/officeDocument/2006/relationships" id="258" r:id="Ra4743df7dc634b6f"/>
    <p:sldId xmlns:r="http://schemas.openxmlformats.org/officeDocument/2006/relationships" id="259" r:id="R7ce214799f2a4c1b"/>
    <p:sldId xmlns:r="http://schemas.openxmlformats.org/officeDocument/2006/relationships" id="260" r:id="R9b6815d6a1b648d6"/>
    <p:sldId xmlns:r="http://schemas.openxmlformats.org/officeDocument/2006/relationships" id="261" r:id="R6aad2520c9b540ee"/>
    <p:sldId xmlns:r="http://schemas.openxmlformats.org/officeDocument/2006/relationships" id="262" r:id="R255eaf33792f4bb6"/>
    <p:sldId xmlns:r="http://schemas.openxmlformats.org/officeDocument/2006/relationships" id="263" r:id="R1a6fe071d1ab45bb"/>
    <p:sldId xmlns:r="http://schemas.openxmlformats.org/officeDocument/2006/relationships" id="264" r:id="Rbb519a7089214d55"/>
    <p:sldId xmlns:r="http://schemas.openxmlformats.org/officeDocument/2006/relationships" id="265" r:id="R0274af598b4d4ce8"/>
    <p:sldId xmlns:r="http://schemas.openxmlformats.org/officeDocument/2006/relationships" id="266" r:id="R059d1c61b2aa438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79e4a7224914772" /><Relationship Type="http://schemas.openxmlformats.org/officeDocument/2006/relationships/slideMaster" Target="/ppt/slideMasters/slideMaster1.xml" Id="Rea00c69fdbd3494d" /><Relationship Type="http://schemas.openxmlformats.org/officeDocument/2006/relationships/notesMaster" Target="/ppt/notesMasters/notesMaster1.xml" Id="R5e24913fb60f48a1" /><Relationship Type="http://schemas.openxmlformats.org/officeDocument/2006/relationships/presProps" Target="/ppt/presProps.xml" Id="R6e21574470684d51" /><Relationship Type="http://schemas.openxmlformats.org/officeDocument/2006/relationships/tableStyles" Target="/ppt/tableStyles.xml" Id="R491bdd0ab9fc44e0" /><Relationship Type="http://schemas.openxmlformats.org/officeDocument/2006/relationships/slide" Target="/ppt/slides/slide1.xml" Id="R3a8f2d20a369407a" /><Relationship Type="http://schemas.openxmlformats.org/officeDocument/2006/relationships/slide" Target="/ppt/slides/slide2.xml" Id="Rbbeeaedea6054be7" /><Relationship Type="http://schemas.openxmlformats.org/officeDocument/2006/relationships/slide" Target="/ppt/slides/slide3.xml" Id="Ra4743df7dc634b6f" /><Relationship Type="http://schemas.openxmlformats.org/officeDocument/2006/relationships/slide" Target="/ppt/slides/slide4.xml" Id="R7ce214799f2a4c1b" /><Relationship Type="http://schemas.openxmlformats.org/officeDocument/2006/relationships/slide" Target="/ppt/slides/slide5.xml" Id="R9b6815d6a1b648d6" /><Relationship Type="http://schemas.openxmlformats.org/officeDocument/2006/relationships/slide" Target="/ppt/slides/slide6.xml" Id="R6aad2520c9b540ee" /><Relationship Type="http://schemas.openxmlformats.org/officeDocument/2006/relationships/slide" Target="/ppt/slides/slide7.xml" Id="R255eaf33792f4bb6" /><Relationship Type="http://schemas.openxmlformats.org/officeDocument/2006/relationships/slide" Target="/ppt/slides/slide8.xml" Id="R1a6fe071d1ab45bb" /><Relationship Type="http://schemas.openxmlformats.org/officeDocument/2006/relationships/slide" Target="/ppt/slides/slide9.xml" Id="Rbb519a7089214d55" /><Relationship Type="http://schemas.openxmlformats.org/officeDocument/2006/relationships/slide" Target="/ppt/slides/slide10.xml" Id="R0274af598b4d4ce8" /><Relationship Type="http://schemas.openxmlformats.org/officeDocument/2006/relationships/slide" Target="/ppt/slides/slide11.xml" Id="R059d1c61b2aa43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d7913934f54cc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b7e30c2b65d468e" /><Relationship Type="http://schemas.openxmlformats.org/officeDocument/2006/relationships/notesMaster" Target="/ppt/notesMasters/notesMaster1.xml" Id="R43c7a0c1c1fa4d0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e56f04d65d54550" /><Relationship Type="http://schemas.openxmlformats.org/officeDocument/2006/relationships/notesMaster" Target="/ppt/notesMasters/notesMaster1.xml" Id="R5cca104e648f4c3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ddaafa2541e4ca8" /><Relationship Type="http://schemas.openxmlformats.org/officeDocument/2006/relationships/notesMaster" Target="/ppt/notesMasters/notesMaster1.xml" Id="R8c2f2347fb234bd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3daaa1484434f1f" /><Relationship Type="http://schemas.openxmlformats.org/officeDocument/2006/relationships/notesMaster" Target="/ppt/notesMasters/notesMaster1.xml" Id="R23a5c2cd1c6b4b4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1c6d345c2444e58" /><Relationship Type="http://schemas.openxmlformats.org/officeDocument/2006/relationships/notesMaster" Target="/ppt/notesMasters/notesMaster1.xml" Id="R350430ff4828487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51cefec87644532" /><Relationship Type="http://schemas.openxmlformats.org/officeDocument/2006/relationships/notesMaster" Target="/ppt/notesMasters/notesMaster1.xml" Id="Race802c8b31a4eb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56c8fb80e764e89" /><Relationship Type="http://schemas.openxmlformats.org/officeDocument/2006/relationships/notesMaster" Target="/ppt/notesMasters/notesMaster1.xml" Id="R473e7e0a59dd4f5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9c5ce9f3c0b416c" /><Relationship Type="http://schemas.openxmlformats.org/officeDocument/2006/relationships/notesMaster" Target="/ppt/notesMasters/notesMaster1.xml" Id="R171724b4531f426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a6e71b1c20046c8" /><Relationship Type="http://schemas.openxmlformats.org/officeDocument/2006/relationships/notesMaster" Target="/ppt/notesMasters/notesMaster1.xml" Id="R616f17e0e34049a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c81086396104338" /><Relationship Type="http://schemas.openxmlformats.org/officeDocument/2006/relationships/notesMaster" Target="/ppt/notesMasters/notesMaster1.xml" Id="Rfdcec46168ce41e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50639243ab14ceb" /><Relationship Type="http://schemas.openxmlformats.org/officeDocument/2006/relationships/notesMaster" Target="/ppt/notesMasters/notesMaster1.xml" Id="R934878be3a7f459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3b062a823a486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79180fd39440ca" /><Relationship Type="http://schemas.openxmlformats.org/officeDocument/2006/relationships/slideLayout" Target="/ppt/slideLayouts/slideLayout1.xml" Id="R703d6e31975d4cc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03d6e31975d4cc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57955002504625" /><Relationship Type="http://schemas.openxmlformats.org/officeDocument/2006/relationships/image" Target="/ppt/media/image.png" Id="R53db6c204f8a431b" /><Relationship Type="http://schemas.openxmlformats.org/officeDocument/2006/relationships/notesSlide" Target="/ppt/notesSlides/notesSlide1.xml" Id="R460f093b127a415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a664c7050545f5" /><Relationship Type="http://schemas.openxmlformats.org/officeDocument/2006/relationships/notesSlide" Target="/ppt/notesSlides/notesSlide2.xml" Id="R5df359ab17b14d8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66b3a07c514274" /><Relationship Type="http://schemas.openxmlformats.org/officeDocument/2006/relationships/notesSlide" Target="/ppt/notesSlides/notesSlide3.xml" Id="Rb02dbc7b2a6349d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a8642a3dd34656" /><Relationship Type="http://schemas.openxmlformats.org/officeDocument/2006/relationships/notesSlide" Target="/ppt/notesSlides/notesSlide4.xml" Id="R9078c486832147c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eed69b738d49b3" /><Relationship Type="http://schemas.openxmlformats.org/officeDocument/2006/relationships/notesSlide" Target="/ppt/notesSlides/notesSlide5.xml" Id="Ra922166cd9e44a7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9fe1506475436e" /><Relationship Type="http://schemas.openxmlformats.org/officeDocument/2006/relationships/notesSlide" Target="/ppt/notesSlides/notesSlide6.xml" Id="Ra039e8e66ca94ac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12e876f2af48d9" /><Relationship Type="http://schemas.openxmlformats.org/officeDocument/2006/relationships/notesSlide" Target="/ppt/notesSlides/notesSlide7.xml" Id="R513a84f7f404465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b505123b7e479a" /><Relationship Type="http://schemas.openxmlformats.org/officeDocument/2006/relationships/notesSlide" Target="/ppt/notesSlides/notesSlide8.xml" Id="R607f3934b9114db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5b59f2017e4c1d" /><Relationship Type="http://schemas.openxmlformats.org/officeDocument/2006/relationships/notesSlide" Target="/ppt/notesSlides/notesSlide9.xml" Id="Rb0c4e8d957d8484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7ac9d1362d43d3" /><Relationship Type="http://schemas.openxmlformats.org/officeDocument/2006/relationships/notesSlide" Target="/ppt/notesSlides/notesSlide10.xml" Id="Rb3c8a76ccb0846b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407727898e47fe" /><Relationship Type="http://schemas.openxmlformats.org/officeDocument/2006/relationships/notesSlide" Target="/ppt/notesSlides/notesSlide11.xml" Id="R4e288a117fe8473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DDE6A4-E7E4-493E-B0CE-287D7B05B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D5CF2D-366C-48CF-9614-10E471345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153724-D6ED-4AF9-9D91-D543BDF6E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Prompter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F1F2C5-23AD-4AD9-A410-9FB62DDDF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uses a prompt deck to turn scattered ideas into a clear launch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EF9F75-D3E8-4D78-A7F8-4373BF593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AA3E55-9355-4C9C-AC72-1ECACB85A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BB5FD0-A7EA-4B11-838B-D99A0309B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14D3E0-AFE5-4011-8133-943FBDA3B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db6c204f8a431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723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85012C-B933-450A-8E42-D07347AB2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918CE6-1518-49A2-831A-475089B8E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B10897-42D3-492F-B77F-B0A6A575E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6EA77E-314A-4BF8-BBF7-62C17DE97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A2B054-7FCF-4568-B9D2-AA90088D0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presentation prompter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DCE671-8619-493C-B47E-B24F01330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7536F8-A861-451B-B1FF-A34F4EEC5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9C1DD9-D187-428C-85C7-C9A5A64DE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2F8E1B-B8FA-4490-9650-639E4439B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88723E-7F69-41CA-9AF1-F45E99303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18B05B-374F-42BC-A9EA-E4A55F215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BACB18-2F8A-4FF6-9F6F-A915EED29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Message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55751F-A557-4D68-A79D-6F49B3B4A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key message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8340D4-3316-424E-BDA2-80DEA759E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A16506-8EFF-4783-85A9-E19537BB5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7E3F49-569E-41EC-AD54-F7962AE01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Structure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BC084F-6671-4DF9-82EF-485A54DDD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slide prompts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1215FA-9584-49DA-8DAB-C20BDC299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0756DA-E455-409D-919F-EF8C6FF5D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9A0069-E8E9-40A2-8236-DC5A8814E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0F44B7-6BC0-4824-B38C-AAA2B1F7E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flow</a:t>
            </a:r>
          </a:p>
        </p:txBody>
      </p:sp>
    </p:spTree>
    <p:extLst>
      <p:ext uri="{BB962C8B-B14F-4D97-AF65-F5344CB8AC3E}">
        <p14:creationId xmlns:p14="http://schemas.microsoft.com/office/powerpoint/2010/main" val="201065282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1899FE-3969-412B-B2C8-9B8430BFF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8B4055-ADAA-4AF4-ABED-F0985F815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E26C29-9561-4C5A-B8C8-DC59205ED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5E1BC0-056E-4434-95EB-1DDB223E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B65256-8F89-4311-A216-0FFA7E3AD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Prompt-driven planning for a product launch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65EFF3-1CEB-45BA-A0C5-F6F66BF33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E598ED-5AEC-4B8F-A631-2FFCFD23C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173611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EDDE32-A446-4111-9F27-D34D6911F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EDE67A-4375-4CAC-862C-75DB72D2E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7D5B82-4382-48CE-BD90-26DA5DB75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0EB23A-5797-4669-B158-D51BE9061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0306D9-9AB1-47AB-A916-6AB055914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presentation prompter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5B658A-959D-49CA-AA24-CAFA370A3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478669-F9AC-40D4-AEAD-24D9CE7C0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7DAC38-8F1E-484C-9945-5C5ED5B19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27803E-9405-4817-BF4E-29C14C5AD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presentation prompter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775AC2-2BD2-4427-8510-8CE87026A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97144B-9B70-463E-866B-6867BC0F4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F20F00-6607-4677-A30F-18BC6EF99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8C3B3C-F045-4817-A8B9-D18BED910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202508-7A5D-4456-A207-824880858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Prompt-driven planning for a product laun…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1FCF32-59E8-4768-9B23-0C2B8CBAD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786EB3-83D2-4B58-AD56-9472E4CD1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F72B47-745B-451D-8B09-5F91CCBBC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9D661B-C63F-46BF-9AD2-063167887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A3AC54-0475-45D6-82AC-94B1DC1CE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Review and present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7D2C22-72C7-49CA-97CE-9EE0D42A1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42252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33F2AB-BD02-40C2-9841-937F5AFF2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4BADB9-B8E2-487A-BF29-5A4E82ED9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B75114-9EB8-48E9-8C8C-92FFFF0E6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E52DE1-5BB7-4701-B866-B8DD23356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1508F4-2763-4512-9F07-9DE46AE93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9312BA-B8DA-46FC-9DB4-5FA681E22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332B62-3B4E-4F10-A6A8-40B6D6B50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68E7E1-142A-4768-81A3-5D99D4A6F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AFC75D-6019-4D8F-9BF8-084DB09BB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AE9E8A-C056-44A1-88DE-F85C72C84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FA4D4A-F010-46AC-910E-46DE2DEFF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70C0C3-EA06-4890-9675-770861CFE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DEACC5-D37B-49D6-86EA-400889ACC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key message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420297-265D-49CD-A6BF-81692EDF2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70B3B5-5787-4B85-A906-9EBCF078E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FE264E-891E-4589-989A-FF2B1C2C3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087C5C-FFEF-4795-9A31-0018BAE8F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slide prompts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715005-5F8C-4C43-A1C2-609E9768E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767174-9604-4AE1-828C-5A5BE6C7D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375C50-99F1-4563-BC72-EDFEEC1C7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8F3C23-6502-4AE9-9A9D-EA156370F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AD418F-3B66-4180-A2EB-E893F9F58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FDFA15A-58AE-4BFF-8A05-98A0F5B67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094726-A080-4C22-B37F-BF1D40E3B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795EFAE-56CA-4E9B-A033-CBBC2CA40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present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69D68E-1AEE-4EEE-8F0F-E122DA55A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2374812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424B89-71EC-48D3-B6FE-3EF6B182C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7865B7-A9E9-4E63-B707-B3C5A87A4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811D53-BD1C-4817-BBE8-FD1165DFB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7EB2D3-FA03-4740-B578-F9923EA0E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051D04-9377-46F2-BCE0-0A448DB2A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presentation prompter: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168403-29C9-4E11-99DB-7472A2B87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66F0AD-E354-47B4-99A8-1EA13FE7E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46E3E4-3EBC-49B7-BF32-D25DBA203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A1F7E4-6CD7-4A2A-91E0-AB20C6D90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ABA7B8-6473-430C-BDA6-85EBC3BE6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520340-8CF4-4E60-894D-F01E73B20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feel repetitive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07A99C-A860-4F47-8765-07185D4DF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4332DC-F937-4D02-99B6-90EBAD173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struggles to agree on the main story.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00C26D-3C96-4147-A61A-7E4B5C3B9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A2C9B0-764B-452A-9281-2CC066314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8861DA-5592-40DC-BC2B-FC9944AFF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D213A2-E00F-4367-ACC1-1B5FB965C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6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message is organized into clear sections.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F21A1D-1834-4EE0-A033-31ECA157F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0B6094-FD1E-49C4-9D08-CD3DE4F14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has a specific purpose and prompt.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1B7FEE-49FC-4D87-A4A9-D625924BE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F2D56F-45E8-4911-A70E-5B1C9559C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a cleaner, more confident draft.</a:t>
            </a:r>
          </a:p>
        </p:txBody>
      </p:sp>
    </p:spTree>
    <p:extLst>
      <p:ext uri="{BB962C8B-B14F-4D97-AF65-F5344CB8AC3E}">
        <p14:creationId xmlns:p14="http://schemas.microsoft.com/office/powerpoint/2010/main" val="113404048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7E03E2-2885-4CC6-BB36-03937E42B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2FA341-F479-4DCF-98F1-7D7765254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FE4194-BF34-47F6-BD71-6BFE52BB6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BEF295-C10A-4DEF-9BA5-756C94DC0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350FB0-CA3F-43CD-94D9-A33C4D59B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27533D-4B5A-42D6-B805-548F09019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E0A571-8BFC-46D3-909B-4A0B86865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A639FF-A401-400B-9F43-AC3B50EC5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0E31D4-17DD-41BF-8103-99E2C60F4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CA56A5-4691-429A-B841-EC39682DA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shape a pitch before the team meeting.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387ED0-C8C7-4542-8E74-BE38C60CE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E3DB87-97F3-42D6-9B64-BF5CC91CD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094134-7F7F-4FA8-9C4D-E730B9C43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4E1F83-3AB0-4B50-A49F-C03BC6F0F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48D2C2-E26D-4638-8690-BE95FCB40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slide prompts that keep the launch story focused and consistent.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73C73F-EEBB-4C50-90DB-E5C8C3792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539A29-900B-4FA9-AF77-EC1EF57DE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50E831-D5C5-4B29-9733-FFAF1CAC1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7484C5-A59D-4245-8DC3-7A6743D67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3EDA93-63FB-49EC-BF30-B299781D6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framework for building client-ready presentation outlines.</a:t>
            </a:r>
          </a:p>
        </p:txBody>
      </p:sp>
    </p:spTree>
    <p:extLst>
      <p:ext uri="{BB962C8B-B14F-4D97-AF65-F5344CB8AC3E}">
        <p14:creationId xmlns:p14="http://schemas.microsoft.com/office/powerpoint/2010/main" val="14896784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BFFE8BA-8863-438E-B980-E2C85674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584931-0E74-4B1E-94BE-209B6B761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CB7F2D-B7F0-4106-B7EC-0995CCADD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6021E5-3F5A-4B94-B23C-ABC48E321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141314-6223-4EDB-88DB-32A749CED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68AD17-49AC-4E81-987C-9E9631D80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9CE19B-6641-4841-BF94-B121E3009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851E74-2E42-46C7-9C37-31EFE2B8B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552410-E95A-4094-BA61-6C3539D6F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3AB725-0F1D-4B7D-A988-A5920C0C4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8AEA00-842F-4282-BB7D-D5B072946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26333D-56F0-40C4-BC8D-1D6132458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BB9E86-D46A-435C-B955-801A0CF61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19395A-04B4-4AA4-989E-D37BBF6ED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F2EE46-A692-4708-B793-9606566AB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A3BBBF-5828-4318-A90E-1502CD670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235BD9-1DE0-4A8C-BBF0-C74A73CEA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key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052FE5-982B-4888-968C-563484396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C374E4-3F8C-4C93-892D-FD9335625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05A522-4731-4B87-92E5-AE17BE61F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96E1AC-52B0-4E50-B500-047AED2D1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E7E72B0-6AD9-49E2-8784-38944986B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A510A3-61C9-4304-A2ED-FC98ED5C2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slide prompts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442FE5-69D1-4A6C-AA2E-074B5D9F6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5E0FEA-F9FB-4658-A9CC-43AF77588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352EBC-5632-4BE5-98B8-40A0E71CA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D987030-ADB8-4B0E-B59D-7F2ED0547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120B255-0BA0-4F64-960F-F6C2411EE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25B1748-2F6A-475D-A936-8BD64F07F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flow</a:t>
            </a:r>
          </a:p>
        </p:txBody>
      </p:sp>
    </p:spTree>
    <p:extLst>
      <p:ext uri="{BB962C8B-B14F-4D97-AF65-F5344CB8AC3E}">
        <p14:creationId xmlns:p14="http://schemas.microsoft.com/office/powerpoint/2010/main" val="103524247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EFAC94-618D-4EE3-8B07-00C00270C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4EF0A5-43D2-465F-92DF-0D67939C0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DE15FD-63A0-4F0B-AD50-211B33D29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F54776-ABAE-43CC-8C84-999A09185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A70846-C6FB-4CD2-93E6-2332CAA8B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presentation prompter: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B48827-B081-43E6-A78B-0665F70C3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E0371D-AA99-4453-9848-453BC66F8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2D3B76-9CCC-48CA-BBBF-C01B752E3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rough notes into a focused launch presentation?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E7736D-A7D5-4769-8DD2-B291DE2BB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5ED6C5-A9B6-4BD2-906B-53495FFAA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1FA41C-C653-4722-89CA-C82418D3A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3713DD-7434-43B4-B289-303B64681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key message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EBF966-6B48-420C-8DAC-61D89EF12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981285-814B-4492-94FC-154995A6C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46F442-821D-4A79-B374-BEF2FF8CA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slide prompts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95918B-36F1-45C5-BA64-D7D4861C0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568868-984C-4B60-BAED-981380237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FF5BDF-5178-4BB4-BCFB-AE1E8A32A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present</a:t>
            </a:r>
          </a:p>
        </p:txBody>
      </p:sp>
    </p:spTree>
    <p:extLst>
      <p:ext uri="{BB962C8B-B14F-4D97-AF65-F5344CB8AC3E}">
        <p14:creationId xmlns:p14="http://schemas.microsoft.com/office/powerpoint/2010/main" val="18422445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A2B0D65-B101-49B4-9FCB-CACB56D45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53A125-78A2-474F-9AFD-F320642C0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12FAC4-DD9B-4A4B-B34D-D5AA02A8A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F663C8-4A4B-4E3B-AA01-2CFA8E477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D75E7A-9C69-4E1D-85EB-35866612A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presentation prompter: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B90799-B663-4340-A366-66BC581E6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A5C43B-1A14-4095-98F4-6C18E6A17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D3DB76-1180-45F7-959A-08B69BADE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4FFC7F-74A8-4237-8C51-F19B6BE07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audience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0BE789-1D2F-4576-A753-099C36654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66C4BB-61F2-45BB-8540-0BE64E220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3C75B2-01B5-459E-837C-CE26E87C6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9BB3AD-93CF-4F11-A150-19DFF309F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6953E7-3CE9-46A1-8279-B7254A47B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key message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8D604B-3F44-4494-A5E1-42A3C0A79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C21CFD-0E18-4128-8F07-FFEA582F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4BE6B1-C0C6-4F8C-8B98-E9F004FA4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591995-7754-4021-9892-5320C8421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ADBCDE-9CF1-4F42-B500-1CE6A4743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slide prompts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882C7B-3A78-4BD2-9F68-FAF8BE46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0FBC66-ABB9-46EF-8E48-BF298AE54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D76219-BF21-4B2D-A5FD-CF53C069F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FE7B81-FF96-45D0-A184-C0C321B4B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073DC3E-E287-4783-9E78-CBA850B2E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present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DB06D1-42A0-44CE-BD65-ABC935D59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124356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5A67B9-5627-41CC-82DB-47A955E1F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773093-4BC3-4AA4-8861-AD42DAD82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F5BEE8-E859-42EF-ABB6-E4477E622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prompts to shape a sharper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285E6C-131F-433D-A967-8B13FBEC7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455497-CBAE-4188-A6D1-7A1C8149E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A2FA00-F7CE-416B-B075-8DA24E059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0A65B2-C06B-4D95-B5FC-F7FD47545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2585136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2026-10-01T07:25:30.7180000Z</dcterms:created>
  <dcterms:modified xsi:type="dcterms:W3CDTF">2026-10-01T07:25:30.7180000Z</dcterms:modified>
</coreProperties>
</file>