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c8b8327b09a41ed" /><Relationship Type="http://schemas.openxmlformats.org/officeDocument/2006/relationships/extended-properties" Target="/docProps/app.xml" Id="R03fadf40d6304ef5" /><Relationship Type="http://schemas.openxmlformats.org/officeDocument/2006/relationships/officeDocument" Target="/ppt/presentation.xml" Id="Re9495c7fdbba49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66f6832a31f49d0"/>
  </p:sldMasterIdLst>
  <p:notesMasterIdLst>
    <p:notesMasterId xmlns:r="http://schemas.openxmlformats.org/officeDocument/2006/relationships" r:id="R37bac505aa0e432c"/>
  </p:notesMasterIdLst>
  <p:sldIdLst>
    <p:sldId xmlns:r="http://schemas.openxmlformats.org/officeDocument/2006/relationships" id="256" r:id="Rf3e0c9514b1a4ab4"/>
    <p:sldId xmlns:r="http://schemas.openxmlformats.org/officeDocument/2006/relationships" id="257" r:id="R0bd5331ab6af4b68"/>
    <p:sldId xmlns:r="http://schemas.openxmlformats.org/officeDocument/2006/relationships" id="258" r:id="R5ff513c9ec7946c2"/>
    <p:sldId xmlns:r="http://schemas.openxmlformats.org/officeDocument/2006/relationships" id="259" r:id="R21f681e5c4164d99"/>
    <p:sldId xmlns:r="http://schemas.openxmlformats.org/officeDocument/2006/relationships" id="260" r:id="Raa84b66ad4484e13"/>
    <p:sldId xmlns:r="http://schemas.openxmlformats.org/officeDocument/2006/relationships" id="261" r:id="R5b507feefe7844b4"/>
    <p:sldId xmlns:r="http://schemas.openxmlformats.org/officeDocument/2006/relationships" id="262" r:id="Raa380e65210740c5"/>
    <p:sldId xmlns:r="http://schemas.openxmlformats.org/officeDocument/2006/relationships" id="263" r:id="R1c45f9600063453f"/>
    <p:sldId xmlns:r="http://schemas.openxmlformats.org/officeDocument/2006/relationships" id="264" r:id="R1a700619a68245a4"/>
    <p:sldId xmlns:r="http://schemas.openxmlformats.org/officeDocument/2006/relationships" id="265" r:id="R9d3774bb94ea4dcd"/>
    <p:sldId xmlns:r="http://schemas.openxmlformats.org/officeDocument/2006/relationships" id="266" r:id="Rf45392cebf894c9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e6283127b13475b" /><Relationship Type="http://schemas.openxmlformats.org/officeDocument/2006/relationships/slideMaster" Target="/ppt/slideMasters/slideMaster1.xml" Id="R566f6832a31f49d0" /><Relationship Type="http://schemas.openxmlformats.org/officeDocument/2006/relationships/notesMaster" Target="/ppt/notesMasters/notesMaster1.xml" Id="R37bac505aa0e432c" /><Relationship Type="http://schemas.openxmlformats.org/officeDocument/2006/relationships/presProps" Target="/ppt/presProps.xml" Id="Ra6fb8c62a1dc4802" /><Relationship Type="http://schemas.openxmlformats.org/officeDocument/2006/relationships/tableStyles" Target="/ppt/tableStyles.xml" Id="Rb7e0148ca1a84a1b" /><Relationship Type="http://schemas.openxmlformats.org/officeDocument/2006/relationships/slide" Target="/ppt/slides/slide1.xml" Id="Rf3e0c9514b1a4ab4" /><Relationship Type="http://schemas.openxmlformats.org/officeDocument/2006/relationships/slide" Target="/ppt/slides/slide2.xml" Id="R0bd5331ab6af4b68" /><Relationship Type="http://schemas.openxmlformats.org/officeDocument/2006/relationships/slide" Target="/ppt/slides/slide3.xml" Id="R5ff513c9ec7946c2" /><Relationship Type="http://schemas.openxmlformats.org/officeDocument/2006/relationships/slide" Target="/ppt/slides/slide4.xml" Id="R21f681e5c4164d99" /><Relationship Type="http://schemas.openxmlformats.org/officeDocument/2006/relationships/slide" Target="/ppt/slides/slide5.xml" Id="Raa84b66ad4484e13" /><Relationship Type="http://schemas.openxmlformats.org/officeDocument/2006/relationships/slide" Target="/ppt/slides/slide6.xml" Id="R5b507feefe7844b4" /><Relationship Type="http://schemas.openxmlformats.org/officeDocument/2006/relationships/slide" Target="/ppt/slides/slide7.xml" Id="Raa380e65210740c5" /><Relationship Type="http://schemas.openxmlformats.org/officeDocument/2006/relationships/slide" Target="/ppt/slides/slide8.xml" Id="R1c45f9600063453f" /><Relationship Type="http://schemas.openxmlformats.org/officeDocument/2006/relationships/slide" Target="/ppt/slides/slide9.xml" Id="R1a700619a68245a4" /><Relationship Type="http://schemas.openxmlformats.org/officeDocument/2006/relationships/slide" Target="/ppt/slides/slide10.xml" Id="R9d3774bb94ea4dcd" /><Relationship Type="http://schemas.openxmlformats.org/officeDocument/2006/relationships/slide" Target="/ppt/slides/slide11.xml" Id="Rf45392cebf894c9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12ead83c3d466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16e3b7447c4457" /><Relationship Type="http://schemas.openxmlformats.org/officeDocument/2006/relationships/notesMaster" Target="/ppt/notesMasters/notesMaster1.xml" Id="Rc5b231927f5548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8d5c53aa3144510" /><Relationship Type="http://schemas.openxmlformats.org/officeDocument/2006/relationships/notesMaster" Target="/ppt/notesMasters/notesMaster1.xml" Id="Rca8165a04f8948b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8e189021e9341c4" /><Relationship Type="http://schemas.openxmlformats.org/officeDocument/2006/relationships/notesMaster" Target="/ppt/notesMasters/notesMaster1.xml" Id="Rc4a92a913c8a483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7a3143a8a4490b" /><Relationship Type="http://schemas.openxmlformats.org/officeDocument/2006/relationships/notesMaster" Target="/ppt/notesMasters/notesMaster1.xml" Id="R26e15415076647a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8da6497a4c4c21" /><Relationship Type="http://schemas.openxmlformats.org/officeDocument/2006/relationships/notesMaster" Target="/ppt/notesMasters/notesMaster1.xml" Id="Rb95a1b20398d49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021a710691449f" /><Relationship Type="http://schemas.openxmlformats.org/officeDocument/2006/relationships/notesMaster" Target="/ppt/notesMasters/notesMaster1.xml" Id="Rab204e9d62cf4cd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893eb7dbd1040f1" /><Relationship Type="http://schemas.openxmlformats.org/officeDocument/2006/relationships/notesMaster" Target="/ppt/notesMasters/notesMaster1.xml" Id="R4cb832ae08194cb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baed636d9d445b4" /><Relationship Type="http://schemas.openxmlformats.org/officeDocument/2006/relationships/notesMaster" Target="/ppt/notesMasters/notesMaster1.xml" Id="R8f713ae5bae740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3b82c22ef5f4099" /><Relationship Type="http://schemas.openxmlformats.org/officeDocument/2006/relationships/notesMaster" Target="/ppt/notesMasters/notesMaster1.xml" Id="R1ff551030eec4c4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90e98d95fa84f77" /><Relationship Type="http://schemas.openxmlformats.org/officeDocument/2006/relationships/notesMaster" Target="/ppt/notesMasters/notesMaster1.xml" Id="R9625818a76af456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b166bbaf434449" /><Relationship Type="http://schemas.openxmlformats.org/officeDocument/2006/relationships/notesMaster" Target="/ppt/notesMasters/notesMaster1.xml" Id="R1fe42e27f4844b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402c4faa44474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76f2dea25e24420" /><Relationship Type="http://schemas.openxmlformats.org/officeDocument/2006/relationships/slideLayout" Target="/ppt/slideLayouts/slideLayout1.xml" Id="R42b8d2cc03f04a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2b8d2cc03f04a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954c9a45704ac1" /><Relationship Type="http://schemas.openxmlformats.org/officeDocument/2006/relationships/image" Target="/ppt/media/image.png" Id="Ra4290dac27444df6" /><Relationship Type="http://schemas.openxmlformats.org/officeDocument/2006/relationships/notesSlide" Target="/ppt/notesSlides/notesSlide1.xml" Id="Re9d326b5ceee420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21626fb1454188" /><Relationship Type="http://schemas.openxmlformats.org/officeDocument/2006/relationships/notesSlide" Target="/ppt/notesSlides/notesSlide2.xml" Id="R025aa1fc47364e0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b812a89ada4bde" /><Relationship Type="http://schemas.openxmlformats.org/officeDocument/2006/relationships/notesSlide" Target="/ppt/notesSlides/notesSlide3.xml" Id="Rdc0b3a95b59c47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8be46813234986" /><Relationship Type="http://schemas.openxmlformats.org/officeDocument/2006/relationships/notesSlide" Target="/ppt/notesSlides/notesSlide4.xml" Id="Ra8fb32f23c98461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0480a4bb2a46a8" /><Relationship Type="http://schemas.openxmlformats.org/officeDocument/2006/relationships/notesSlide" Target="/ppt/notesSlides/notesSlide5.xml" Id="R3091a94dba7b4f0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e440ae87df43b2" /><Relationship Type="http://schemas.openxmlformats.org/officeDocument/2006/relationships/notesSlide" Target="/ppt/notesSlides/notesSlide6.xml" Id="R55fbab2b5407459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71bd9f8ce34568" /><Relationship Type="http://schemas.openxmlformats.org/officeDocument/2006/relationships/notesSlide" Target="/ppt/notesSlides/notesSlide7.xml" Id="R5985f68e87f649f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66b1c1ed4b4878" /><Relationship Type="http://schemas.openxmlformats.org/officeDocument/2006/relationships/notesSlide" Target="/ppt/notesSlides/notesSlide8.xml" Id="R398c1b2fa9ea44d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f8fbbf3cce4e89" /><Relationship Type="http://schemas.openxmlformats.org/officeDocument/2006/relationships/notesSlide" Target="/ppt/notesSlides/notesSlide9.xml" Id="R119ca910755d406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3584f2f8264f37" /><Relationship Type="http://schemas.openxmlformats.org/officeDocument/2006/relationships/notesSlide" Target="/ppt/notesSlides/notesSlide10.xml" Id="R6ffcaf7b925a424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a3ef43ffbc434d" /><Relationship Type="http://schemas.openxmlformats.org/officeDocument/2006/relationships/notesSlide" Target="/ppt/notesSlides/notesSlide11.xml" Id="Ree6dbc59b2ff4c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9781BD-738D-4D62-B389-1D5359272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23F424-D55F-4B73-9BB9-EA38619B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7A2279-03B4-474A-9FB6-4B31969AD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Script Example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17C453-E7B3-4ACF-8141-E4009F4C3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scripts a product launch video to keep every scene clear and on brand.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6D8D79-497F-4698-B265-A585CD9C7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34A33-8297-411F-A207-F1A11F9B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2B6145-1808-4DBD-A61A-BF0F6BF4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F25752-C2E8-4E13-BF43-C5F71AF9D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290dac27444df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1539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A9B24E-C243-4813-BF3A-15E9616CE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240E91-DD6D-4989-A52B-870EDEB0C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DD162A-98DC-456F-88B3-D3E630F1F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71141E-8DDA-4A90-A78D-155B1EAFD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75F138-A8FF-4DEC-A402-A0AA112C2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script example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12BB23-83B4-4649-9388-8FA54FF45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062CFC-D93E-4F8C-8F06-DFD213CCF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CF81F0-99E6-4B24-B900-C9067387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143437-5B84-44E4-B51C-8239BAFDE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FD5171-5A9A-42A5-8ADA-96B3591D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2EF9CA-ADF4-41F2-AA12-EAFEC2D48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DAF0C8-860E-4BDD-AF65-5AEB3B20A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Script 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914444-3FF3-4E47-B240-EE5A303F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2C6ADE-3633-4786-ADC5-D76A47469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3D85FB-8A9E-47F4-B515-D1EE863B8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184E4E-056E-4B00-BAFC-2326D746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 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019A3F-422B-49FD-9016-6BFF501C9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9F1014-E544-4D04-9014-B1F75CA88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0C9318-1EF7-4870-8444-D57F4C262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86BFDE-ACF5-4397-A5DD-B94AEE799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670C3F-39FD-4ECF-AB30-71D6C0C50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</p:spTree>
    <p:extLst>
      <p:ext uri="{BB962C8B-B14F-4D97-AF65-F5344CB8AC3E}">
        <p14:creationId xmlns:p14="http://schemas.microsoft.com/office/powerpoint/2010/main" val="21288727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514FB8-3955-462B-B593-57E9685B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955BA1-6E1F-4D21-A4AA-C9B3AAB2C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C1FF12-E944-4057-A32B-DE4956D1E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7B35EE-1A51-40EC-BCE9-C3D68B51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C4D7FE-7D6D-40CB-9F91-82D97FEEE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launch idea into a tight, speakable script.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EDA69F-6F55-4CC3-AAAD-E842AF41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8AE912-3C8C-4DC2-9429-4A8E1DB86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78315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0B605D-B4BD-4C66-8915-64E9D136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46875-D34D-4DC8-B3D2-50F708BE5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C20937-82E2-4C6C-9963-1EB2ABA91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9A1BA6-4721-4769-807D-C6AF04EAE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99B0DA-19B3-4A51-A6BB-C2461890A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presentation script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0277BB-B511-4F2C-AE78-11F417AA6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B07737-DDBE-435F-9C54-700146D57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AF316F-2109-4922-BD88-52B51FCD1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6E66E9-609C-4607-BBC3-F8C91E24A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script example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26D5B3-19C6-45B3-A232-A0011ED35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E7DDA1-5195-4064-8E6D-A3D576361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3FB3B9-669D-4113-B8FE-5C7F5B56F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5D1230-AD85-456C-BFFB-C91382372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77F31B-262A-4200-A21C-72DCCED75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launch idea into a tight, speakabl…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2B64F8-45E3-4231-9B4E-29D2D28C4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BC52AE-87D9-49C8-996D-883CF3095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4035E9-FD16-41BD-8E67-8D1024F7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C3A2AD-684A-4C90-9D3C-C2D02BA52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53111D-EC94-4F28-ACD8-73F0BA0B6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Polish the final draft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18BF0E-5267-4930-9F20-62A502F1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315412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358E8F1-07B0-4C3D-9F0C-A27B52BE5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62197B-21FC-4F92-8EA5-800EA4461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0D7355-E71C-4BE0-8408-A93FA87AF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E61B03-16E3-47AB-B7C0-E252D647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2E910-AE52-4659-9D7B-C891FAB4C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AFEEAF-139F-46A8-A4CE-4A3F86BDD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C055EF-A1B9-4D1E-AF37-E4E3B504F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5C069A-0494-4796-BBF4-12E2E29BA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13354F-0E31-42F5-A471-12883D22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CB84FB-A62B-48E7-B120-FFE82C332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71E2F0-B2AD-45FB-BB75-49995AFD2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E6B5E8-E498-4A61-A102-CD0076412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633456-E900-4223-A8E4-BC32963A6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CEBF88-0C98-4162-84F0-172DB82E9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0E0D10-F582-4E8C-9A89-C68674E5F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E347F4-0012-4047-9F56-C6CBC32C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A11AA0-AD12-4E48-85CD-921F9994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5FEBBB-32FE-4D31-B5CC-B0BD029ED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11CC51-528D-4513-B06D-45EF77CE6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3BA7CC-D3CB-43B6-9823-C2DFA391A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3ADDAF-F5C0-4551-87D6-CB20A948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E19656-294E-4ACA-A43C-41808EF06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514AAD-7520-4786-A526-BBCA012FC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6FCF5D-57A7-4EF3-9B7C-7794A03F1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80F51E-4061-49C3-9342-F25BE37A8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Polish the final draft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BD0A2D-0769-4833-8327-9CD040D3A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181653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BFBC0E-8A6F-4CEC-B81C-4546EDCD0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AFC88D-E545-46B0-B446-A6CA2E272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E7565E-B34F-471E-9B75-BD8D78CAD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34130B-FE82-4E71-BD85-5583CCE68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E844B9-A88E-41D9-949C-34A3D88D7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script example: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1292C4-D02B-4AB9-AA39-9D4A8346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B006E1-F35D-4989-9D27-206EFC111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A1FD08-C877-44CC-BA72-7DB1FB8B7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5716AC-57CD-45F5-B1C1-1EDDFCCCA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has scattered notes and no shared script.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DAC871-123E-4A94-99F1-A03B87173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A6ABCE-C68B-4B73-B360-F9B702CC8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feel disconnected from the product message.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8203C8-1756-4FDB-8D40-FCA273A6C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E301ED-F9B1-47E7-B49C-94DD5754A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Revisions take too long because the draft is unclear.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9B2092-9536-4D4A-810B-83E6D7A3C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AA3DE1-8372-4743-AA31-64F0B0D9E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66BD61-CFE6-4267-831F-135E9F15D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D7A7B8-529E-4705-8A94-55334AE27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7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script follows a simple, shared structure.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4B669B-AE8B-4A84-A71F-FE28C734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5C732A-DECE-4EB7-BD4D-E3D8F1FBA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clear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135FE1-DBC2-4103-AFB4-0BD2B157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3B54D5-D3AA-4079-9695-3D5AC0893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refine faster.</a:t>
            </a:r>
          </a:p>
        </p:txBody>
      </p:sp>
    </p:spTree>
    <p:extLst>
      <p:ext uri="{BB962C8B-B14F-4D97-AF65-F5344CB8AC3E}">
        <p14:creationId xmlns:p14="http://schemas.microsoft.com/office/powerpoint/2010/main" val="1865971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68A9F0-4170-47DA-BB13-3C64F2B38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205BE7-A93A-4B91-8A9E-5884D2CF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9DD84B-6289-495D-AEF9-445AB406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4726C9-0CC4-4FD5-AC5F-BD528DD3C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50E7A5-4D34-4776-8129-31ED6B86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564D48-6615-49E8-A6F1-461C25C38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248EA-BCF4-4AED-A1E0-6CB779FC1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12F52A-968C-4091-BE1B-342C1E37B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4C55AC-DEBB-4E8C-9B6E-B7E613072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218FB0-5CA3-49FC-8D1A-2D8E1DD08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script that matches the campaign message and timing.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0BDBF6-679D-4148-829F-7513C9E34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1ECC00-0B6D-4E1D-B1E2-E63E7D82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1D1CEF-83D0-4614-A1FF-0033D664E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A81DA0-B5C5-4C7A-BB12-D58E6CE8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124812-5325-46D1-8D6C-767739393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scene-by-scene copy that is easy to film and edit.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A86A99-3C78-4B1A-B884-6E93E5D03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AB3A03-C38E-4996-B636-EA71047E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F47354-91E1-4B03-B8E7-36E1B9EC1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AE6644-A48D-470A-820F-48C4FB88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C28C9A-59DC-48AD-BA15-0BFCC30DA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story that explains the product without jargon.</a:t>
            </a:r>
          </a:p>
        </p:txBody>
      </p:sp>
    </p:spTree>
    <p:extLst>
      <p:ext uri="{BB962C8B-B14F-4D97-AF65-F5344CB8AC3E}">
        <p14:creationId xmlns:p14="http://schemas.microsoft.com/office/powerpoint/2010/main" val="3937176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8B93FA4-BABA-4461-97E0-585670441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4AFE98-6BE5-4453-AD4E-7254B54D0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488E64-42BD-4C0A-923B-1A9F2975A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FD6E7F-048E-4EEB-B6E2-14274BA24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8C04DF-CFEE-4129-AF14-CE76F0CAF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034287-C85C-4927-B8D3-5632CA28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E552CC-5A16-41EE-A1E7-B206DB81E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34DDA3-9CEB-4737-86D5-76427C1BB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F68049-064D-424E-9EFC-F164DCDC1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17352D-4496-47FB-BC7C-EC06EEBD2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392DAA-1594-4B00-8BE3-B306D98BF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D34C27-4B19-4E7D-9FB4-A9022C74B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5E1ABD-3474-4072-AE36-CCC1DD1B7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62A5B1-5878-4C15-8132-AF49581F6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A6FCB2-1612-4400-84ED-7C76735F3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4C9C6F-EB42-4DF7-ACE7-BA870BAD5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E766E4-DB0B-48AD-AA52-7BD03807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E1DF24-251D-47DE-B372-3E4B21FF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ABE02D-EBB3-4A44-BF99-18A37E44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AD6068-44F4-4235-9C71-3B4413287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E4B56F-F89B-45B5-BA90-110840CD9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D988D1-6D9D-4F60-8279-14AA50A38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C5307D-B561-40C3-BFF6-367A81B8A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8E2523-E03A-42B4-BF2D-F77D6D10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C784C86-E42A-429C-AD78-F16D5476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6637AC-836B-42F4-92E6-634C7C28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F821E4-95A9-4C35-B389-25CC9E388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B83EA0D-D962-48C4-AA81-CCAEEBEF3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763C216-C1C0-45A9-9C92-776ABB000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</p:spTree>
    <p:extLst>
      <p:ext uri="{BB962C8B-B14F-4D97-AF65-F5344CB8AC3E}">
        <p14:creationId xmlns:p14="http://schemas.microsoft.com/office/powerpoint/2010/main" val="16109895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D97855-A5B5-45DB-A88D-10BA2E3CC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96B9FB-08A4-46D0-A324-7D94A3138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C1EC01-CE9A-4381-9F46-84C686BA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9A527C-2055-4EB5-940A-E82B16CE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BAEB74-BD01-4B6E-828A-D44ADE4E7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script example: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5F1DD0-19FA-4223-8122-5A06F3D6E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6D10A2-62C7-4EA7-BDF4-8A5020118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2F4FF-AAE3-4FEC-A63B-58C828265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rough launch notes into a script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AF73E4-F573-4FA1-B2E6-307F43B9B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F11B56-470B-4C0E-A254-EB5A15BF1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79AFAF-064D-429F-B26C-1664A2B60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CE285E-8666-4F43-BB19-B5A8F0A93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E62A1D-80D8-4864-8436-3181F332C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4F715F-C7E4-42EB-B641-823DB1DA8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69D4D1-DC98-4885-9C3D-02AE29E42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53923E-8A44-46E1-83B5-02FDEAB97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FC2D81-EE88-45A4-BD40-C07787C53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98BD37-5630-4586-85F4-2552FA78E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the final draft</a:t>
            </a:r>
          </a:p>
        </p:txBody>
      </p:sp>
    </p:spTree>
    <p:extLst>
      <p:ext uri="{BB962C8B-B14F-4D97-AF65-F5344CB8AC3E}">
        <p14:creationId xmlns:p14="http://schemas.microsoft.com/office/powerpoint/2010/main" val="15758713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1CB08F-DA24-415C-91C0-A58A8A45F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25DE02-F0C3-4C73-A178-5610F686C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E68609-4A6E-452B-8EB2-D541F6232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531F1B-4E8D-44EE-A0E1-7D5E40F71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223705-094B-4F39-9B22-CEA3A888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script example: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A95F97-B109-4B81-84E9-C02339A18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212320-142B-432E-98BA-B0A1FA345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3EFC73-ABC6-47AD-A182-BBCC2A24D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701C40-C40F-48BE-AC14-B0CD79B8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D8D28A-ECE1-4141-9F24-63BD68258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2E77BC-3A4B-484D-8C07-01DDA75C0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EB7883-E89F-41CA-B8D0-4889675ED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D5D99C-FADD-4AB1-A8C2-426E0501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1CEF49-866E-4AA8-ADE4-C9DABDD2F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2DA47-D8D1-4E28-BB90-EF515ABFF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B69B13-A601-46C3-82B2-7ED01CC2F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CA87C3-68AB-48B5-AD34-B0029A6C9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0015FE-BD43-4252-BF2A-E44ECEBE3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97F8C3-0B7C-42F2-BE0A-D33C0B3A3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21410C-DA10-4E9F-9AE5-814905D1F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93AAE3-6760-4311-B4A7-57160E0EF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972FB1-7FFD-4FD4-90A2-F66876017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681A48-3E08-4686-A586-29EF249C3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559181-837F-417A-A919-CCA73FB38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Polish the final draft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1C1EB5-FD5F-4FB8-844F-D8751DE91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4810189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6989F2-0518-4D5F-BC24-EAAAE1435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C0934D-EFEB-431B-BD09-8C494F390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8C988C-D7CF-4B44-AEED-242CFB87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script keeps the story focused from first draft to final cut.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EE3537-F565-4F9D-AA6C-E5508B466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67DD65-616B-4245-8474-F8D3BA157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F67417-CBF6-4605-8587-6FA97B721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B8B405-F12A-481A-8343-CCD633820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353385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2026-10-01T10:18:02.5010000Z</dcterms:created>
  <dcterms:modified xsi:type="dcterms:W3CDTF">2026-10-01T10:18:02.5010000Z</dcterms:modified>
</coreProperties>
</file>