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39a2eaa33f45fd" /><Relationship Type="http://schemas.openxmlformats.org/officeDocument/2006/relationships/extended-properties" Target="/docProps/app.xml" Id="R49b8729df2344f4d" /><Relationship Type="http://schemas.openxmlformats.org/officeDocument/2006/relationships/officeDocument" Target="/ppt/presentation.xml" Id="R0588b70e26c543a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5b2e9588fb42a8"/>
  </p:sldMasterIdLst>
  <p:notesMasterIdLst>
    <p:notesMasterId xmlns:r="http://schemas.openxmlformats.org/officeDocument/2006/relationships" r:id="Rd241578bf97948ad"/>
  </p:notesMasterIdLst>
  <p:sldIdLst>
    <p:sldId xmlns:r="http://schemas.openxmlformats.org/officeDocument/2006/relationships" id="256" r:id="R70b336f31ef64d08"/>
    <p:sldId xmlns:r="http://schemas.openxmlformats.org/officeDocument/2006/relationships" id="257" r:id="R9cee0393d52e4dfc"/>
    <p:sldId xmlns:r="http://schemas.openxmlformats.org/officeDocument/2006/relationships" id="258" r:id="Rd0cf7ec9636743bf"/>
    <p:sldId xmlns:r="http://schemas.openxmlformats.org/officeDocument/2006/relationships" id="259" r:id="R1fa0a31da5174911"/>
    <p:sldId xmlns:r="http://schemas.openxmlformats.org/officeDocument/2006/relationships" id="260" r:id="R666b911468554a83"/>
    <p:sldId xmlns:r="http://schemas.openxmlformats.org/officeDocument/2006/relationships" id="261" r:id="R21c46ea4cfaa4ebf"/>
    <p:sldId xmlns:r="http://schemas.openxmlformats.org/officeDocument/2006/relationships" id="262" r:id="R92de463a264b4aff"/>
    <p:sldId xmlns:r="http://schemas.openxmlformats.org/officeDocument/2006/relationships" id="263" r:id="R454cf0779ed54e87"/>
    <p:sldId xmlns:r="http://schemas.openxmlformats.org/officeDocument/2006/relationships" id="264" r:id="R2354fe1e49e04215"/>
    <p:sldId xmlns:r="http://schemas.openxmlformats.org/officeDocument/2006/relationships" id="265" r:id="Rfb24418f745b47e5"/>
    <p:sldId xmlns:r="http://schemas.openxmlformats.org/officeDocument/2006/relationships" id="266" r:id="Rd2439e51614945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847fe385b64ab1" /><Relationship Type="http://schemas.openxmlformats.org/officeDocument/2006/relationships/slideMaster" Target="/ppt/slideMasters/slideMaster1.xml" Id="Rbf5b2e9588fb42a8" /><Relationship Type="http://schemas.openxmlformats.org/officeDocument/2006/relationships/notesMaster" Target="/ppt/notesMasters/notesMaster1.xml" Id="Rd241578bf97948ad" /><Relationship Type="http://schemas.openxmlformats.org/officeDocument/2006/relationships/presProps" Target="/ppt/presProps.xml" Id="R316c51a22a3b458b" /><Relationship Type="http://schemas.openxmlformats.org/officeDocument/2006/relationships/tableStyles" Target="/ppt/tableStyles.xml" Id="Rbea1aee559b2457b" /><Relationship Type="http://schemas.openxmlformats.org/officeDocument/2006/relationships/slide" Target="/ppt/slides/slide1.xml" Id="R70b336f31ef64d08" /><Relationship Type="http://schemas.openxmlformats.org/officeDocument/2006/relationships/slide" Target="/ppt/slides/slide2.xml" Id="R9cee0393d52e4dfc" /><Relationship Type="http://schemas.openxmlformats.org/officeDocument/2006/relationships/slide" Target="/ppt/slides/slide3.xml" Id="Rd0cf7ec9636743bf" /><Relationship Type="http://schemas.openxmlformats.org/officeDocument/2006/relationships/slide" Target="/ppt/slides/slide4.xml" Id="R1fa0a31da5174911" /><Relationship Type="http://schemas.openxmlformats.org/officeDocument/2006/relationships/slide" Target="/ppt/slides/slide5.xml" Id="R666b911468554a83" /><Relationship Type="http://schemas.openxmlformats.org/officeDocument/2006/relationships/slide" Target="/ppt/slides/slide6.xml" Id="R21c46ea4cfaa4ebf" /><Relationship Type="http://schemas.openxmlformats.org/officeDocument/2006/relationships/slide" Target="/ppt/slides/slide7.xml" Id="R92de463a264b4aff" /><Relationship Type="http://schemas.openxmlformats.org/officeDocument/2006/relationships/slide" Target="/ppt/slides/slide8.xml" Id="R454cf0779ed54e87" /><Relationship Type="http://schemas.openxmlformats.org/officeDocument/2006/relationships/slide" Target="/ppt/slides/slide9.xml" Id="R2354fe1e49e04215" /><Relationship Type="http://schemas.openxmlformats.org/officeDocument/2006/relationships/slide" Target="/ppt/slides/slide10.xml" Id="Rfb24418f745b47e5" /><Relationship Type="http://schemas.openxmlformats.org/officeDocument/2006/relationships/slide" Target="/ppt/slides/slide11.xml" Id="Rd2439e51614945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4deb7786234a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d24446bc3f4e8a" /><Relationship Type="http://schemas.openxmlformats.org/officeDocument/2006/relationships/notesMaster" Target="/ppt/notesMasters/notesMaster1.xml" Id="Rdeea960b11d5452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f2dd5c200d84288" /><Relationship Type="http://schemas.openxmlformats.org/officeDocument/2006/relationships/notesMaster" Target="/ppt/notesMasters/notesMaster1.xml" Id="Rb2ad76f948c647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cc9c269c36405e" /><Relationship Type="http://schemas.openxmlformats.org/officeDocument/2006/relationships/notesMaster" Target="/ppt/notesMasters/notesMaster1.xml" Id="Ra4eea5c1c0d94c2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4bba630b3849e3" /><Relationship Type="http://schemas.openxmlformats.org/officeDocument/2006/relationships/notesMaster" Target="/ppt/notesMasters/notesMaster1.xml" Id="Rcf399e2f81e4411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d5f5596e4a44a9" /><Relationship Type="http://schemas.openxmlformats.org/officeDocument/2006/relationships/notesMaster" Target="/ppt/notesMasters/notesMaster1.xml" Id="Rbf1713086b4f48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6256f225ee94c54" /><Relationship Type="http://schemas.openxmlformats.org/officeDocument/2006/relationships/notesMaster" Target="/ppt/notesMasters/notesMaster1.xml" Id="Rf6d2db005f1d414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a9bc3fddfb4e10" /><Relationship Type="http://schemas.openxmlformats.org/officeDocument/2006/relationships/notesMaster" Target="/ppt/notesMasters/notesMaster1.xml" Id="R4a92d7b889144b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4a1e74e656405e" /><Relationship Type="http://schemas.openxmlformats.org/officeDocument/2006/relationships/notesMaster" Target="/ppt/notesMasters/notesMaster1.xml" Id="R74c5b0b82162483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372a687c0a54ec4" /><Relationship Type="http://schemas.openxmlformats.org/officeDocument/2006/relationships/notesMaster" Target="/ppt/notesMasters/notesMaster1.xml" Id="R02191293b957453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db9297f8664549" /><Relationship Type="http://schemas.openxmlformats.org/officeDocument/2006/relationships/notesMaster" Target="/ppt/notesMasters/notesMaster1.xml" Id="R7f9ad45b7a1b49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4386b162be40c7" /><Relationship Type="http://schemas.openxmlformats.org/officeDocument/2006/relationships/notesMaster" Target="/ppt/notesMasters/notesMaster1.xml" Id="R50f5f0ed71954b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47bcf28c0746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b24e6c20bf40a2" /><Relationship Type="http://schemas.openxmlformats.org/officeDocument/2006/relationships/slideLayout" Target="/ppt/slideLayouts/slideLayout1.xml" Id="Ra0f9fc92f63f45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f9fc92f63f45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aa63ea772d4a62" /><Relationship Type="http://schemas.openxmlformats.org/officeDocument/2006/relationships/image" Target="/ppt/media/image.png" Id="Rbd336c209a6f4f58" /><Relationship Type="http://schemas.openxmlformats.org/officeDocument/2006/relationships/notesSlide" Target="/ppt/notesSlides/notesSlide1.xml" Id="R0b158a2ab50443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47db2a82dc4505" /><Relationship Type="http://schemas.openxmlformats.org/officeDocument/2006/relationships/notesSlide" Target="/ppt/notesSlides/notesSlide2.xml" Id="R08042ec0631d48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9093d8ee424bbe" /><Relationship Type="http://schemas.openxmlformats.org/officeDocument/2006/relationships/notesSlide" Target="/ppt/notesSlides/notesSlide3.xml" Id="R68ad2f50ff5241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c8d9fa2e5479a" /><Relationship Type="http://schemas.openxmlformats.org/officeDocument/2006/relationships/notesSlide" Target="/ppt/notesSlides/notesSlide4.xml" Id="R60d0e48d9f4b47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d857443e8049ae" /><Relationship Type="http://schemas.openxmlformats.org/officeDocument/2006/relationships/notesSlide" Target="/ppt/notesSlides/notesSlide5.xml" Id="R00a2a74769b54f4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ee33d29eb4741" /><Relationship Type="http://schemas.openxmlformats.org/officeDocument/2006/relationships/notesSlide" Target="/ppt/notesSlides/notesSlide6.xml" Id="R26ee473e6ccb41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6e69b00da54abb" /><Relationship Type="http://schemas.openxmlformats.org/officeDocument/2006/relationships/notesSlide" Target="/ppt/notesSlides/notesSlide7.xml" Id="Re64a773551634e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f4e8f3dfdc4a04" /><Relationship Type="http://schemas.openxmlformats.org/officeDocument/2006/relationships/notesSlide" Target="/ppt/notesSlides/notesSlide8.xml" Id="R62395a4f7a1843a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4720e3b7104f58" /><Relationship Type="http://schemas.openxmlformats.org/officeDocument/2006/relationships/notesSlide" Target="/ppt/notesSlides/notesSlide9.xml" Id="R7d4c39686b5b46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67a15b6ca545a4" /><Relationship Type="http://schemas.openxmlformats.org/officeDocument/2006/relationships/notesSlide" Target="/ppt/notesSlides/notesSlide10.xml" Id="R71639eff725c46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3fd5f04904697" /><Relationship Type="http://schemas.openxmlformats.org/officeDocument/2006/relationships/notesSlide" Target="/ppt/notesSlides/notesSlide11.xml" Id="Rf745b6adf80240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15F644-56F7-4933-8028-542C2BC29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1FD48-998C-4DFA-8AAE-9FDDBE36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603D8D-E170-4968-97FB-6BD42BFF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DF3CFD-E6BC-4147-8B23-47CE35CA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founder rehearses a launch talk to turn a rough pitch into a clear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52603A-E82F-4296-BE3C-84EA93EB2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DFA531-9677-4D44-BE04-BA3FC3A82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57141-5FA2-4920-9596-60CBED18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CD94D3-990C-4E3C-AC4B-3D19823D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336c209a6f4f5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6125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FB1A5E-485C-4CEA-B687-F961E8D29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9352FF-98A8-4D4C-810E-0CB68168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4F52A8-BC57-4A1C-8C24-888C69AF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6A523-B883-4741-B214-6ED89CA3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329E75-39FD-42D1-8F9A-5DE1CDBEC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19F474-EAAA-4003-9D2F-348FE9D6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8400EB-C64A-4123-A6EB-DAB400D7A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B50413-249B-4C28-9655-6D47D8BA4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AE4A50-BD9C-42AB-B3EC-567A64122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552EF5-2322-4969-863F-FE45697C8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804E26-AD61-41A1-BEF2-4EAB0637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6AB745-F77C-48E0-97A3-A056B1DD4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A2AF90-E9AD-4C4A-A43D-4BC80479E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24D663-861B-47C0-9F9C-016A33FF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4C26DC-9CBA-47FA-8A26-2E8352B3C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CF3864-7B24-4B78-8524-E02CB254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11B051-C97A-4ED0-BD2A-2A9B7F8DD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opening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051012-6513-4576-8276-D6E8057E9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F61544-47ED-444C-AC6B-68E2E9CA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DCB23C-1D02-4D22-8FFB-01E67CB5E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Close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ADAC8A-85CA-4B8A-AD10-BA12BB222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proof moments</a:t>
            </a:r>
          </a:p>
        </p:txBody>
      </p:sp>
    </p:spTree>
    <p:extLst>
      <p:ext uri="{BB962C8B-B14F-4D97-AF65-F5344CB8AC3E}">
        <p14:creationId xmlns:p14="http://schemas.microsoft.com/office/powerpoint/2010/main" val="18527304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6BC516-A7E6-4141-B2CD-B0125BE3B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2E61A-8628-48E8-AB58-6FCBFC0D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CF01A-BEB3-48CC-8CA1-E96A366A8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D6BBB6-74A1-4E40-ADEF-3FB94B5F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26423-354B-44D2-8B89-8C1B15AB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a launch script that feels natural, focused, and persuasive.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9B933F-1306-40B7-9C35-0643C6F6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606162-A1CE-48D8-8820-1A853104C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807505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E6D129-92FA-4E5A-BEDE-37774790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10FF08-A0B7-4C95-97E5-F3E0370C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81E006-EB81-4310-B3CD-1ABB90BE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DE874F-E740-41CE-8656-2DB42147D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B3CB4C-CE37-4EBE-81C0-0C2F2A41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700529-C17F-4299-BC77-B80C68029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FE6F4B-4539-44BB-8E56-8668CCCC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9F9FB4-C200-4B4E-AA4B-CDBD68EDD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5514F3-EE67-4573-9D01-6D150BB90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DF9233-47CE-4EE8-9DF1-F5B8762CC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B42B12-F2C7-4768-A38F-72C61BC36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D527D5-CC76-4E16-96F4-EAC9A3E6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CCCF5-B90B-4518-B8DA-2BBE25BA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B57F79-5DC6-45CA-8218-166FC57B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a launch script that feels natural,…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F657E2-16B4-4776-90F1-BAFCD8C05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061493-E3F7-41CD-A6A3-612E9269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FC4F22-ECAC-4DDB-A0C6-86D36171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5B52D3-1F0D-40C8-ADA3-E62D2323B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614793-DF48-4B5C-BA83-5EA779CE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Practice the delivery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9064F7-8D3D-41E0-8F6A-E8E17BE3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321261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F32F0C-CD2C-474C-8CC9-863F0460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7F677-0C1D-49CB-A597-1B634EFE3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156A1C-E01F-46B1-8703-40A714802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52928B-4DA3-4856-AD40-FD102494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B197D7-A7BF-4AC3-AE73-91D1D6139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B02B07-E225-4C4A-9DE1-66CD0C7A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6F77E3-0C14-4EFE-9092-3A25B413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F76483-640F-47A9-86D7-EC737483B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A80C33-A106-42C2-A2DD-E7CF49BD8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899608-3386-4CAF-B604-D3C9D44C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C647F2-C2FB-4DC9-BAD0-C1E38886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1C4D93-E85B-4EE2-AA1F-5026C5DA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B430F-2B00-4FB3-B3E8-57AF5857E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F922C1-38CD-41F0-92B2-E12C6E196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768811-A8EB-4D64-8BA2-FEF6740F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824B5D-1C4F-484B-8989-FCE45858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E47832-B1D6-4A86-AFF9-552A053E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the opening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5B4E8E-A8D5-4897-BA70-7D6A74093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E94F61-9093-4A03-80C3-7A9FE7860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D76D93-282C-4576-BEB6-2F0829A8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4B83A5-7139-4A9A-B183-E2E38849D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proof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C84426-24C6-4E67-ACAF-1BDB33073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0CDC01-10A1-4A21-9013-85FB94E46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9D02A3-435C-423E-9EF9-3FEB3F152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9E256EE-CB4C-4EE7-BD9E-7F7D1F7B8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F29264-C5E5-4CB7-81C8-C27B9F4F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612248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DF793D-9B67-496F-805D-286E30853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97D24-7771-4526-9650-E78894C2C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AA27DC-F911-4150-9170-CEA719DC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7578CB-C0B0-4381-AE70-66D33233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D762D2-ED25-4EA6-9414-D54E3305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B3C9AC-44C1-46C1-8251-98B4F95B3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2C90E4-0D04-40C1-BC5F-C43D5A4B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61FDE7-468F-46EC-B50A-1E8FCAF3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6B9D00-9A21-455E-8D48-0F25FC517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1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pitch jumps between ideas and loses the audience.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4AD4CD-46C5-4AE1-AED7-BFA0DD21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9BD256-A3BC-429E-9C93-E14D1ED2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benefits are buried in long, unfocused notes.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1CECE-98FB-4317-9EA3-150440D6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082A77-0CF2-42FD-B8D6-AE50962D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2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speaker sounds unsure during the handoff to Q&amp;A.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EB8586-AD74-4DED-B264-48F96F4AD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419BA9-50C1-4288-B52C-220778A1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8E521-A3EF-423A-9E4A-5DB067B9D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246FA9-69CB-40CE-B97A-6B087887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 with ease.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CC43A5-25F7-4F56-BBDE-4BA7782E8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487234-1DEB-42D3-9490-C98CAEA0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86A1ED-E28D-4C35-A174-5F38E5DB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53B50A-51DE-493E-97DD-3C2DD3695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presenter sounds prepared and confident.</a:t>
            </a:r>
          </a:p>
        </p:txBody>
      </p:sp>
    </p:spTree>
    <p:extLst>
      <p:ext uri="{BB962C8B-B14F-4D97-AF65-F5344CB8AC3E}">
        <p14:creationId xmlns:p14="http://schemas.microsoft.com/office/powerpoint/2010/main" val="19708239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CFF1D4-74A6-4621-8381-971570D9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AE47C2-C639-4396-9A36-7090D118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98A03C-6315-4C75-829F-B7366D60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89F5F-C687-4862-8033-33193C64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5C4B5-755F-4861-A60E-A5009025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E78F78-86A9-4763-A56A-325C15BF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9833D7-2CBC-4712-9542-B0C3DAACB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AD00FD-EAC8-4610-B27A-61F6BC79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EB54C1-7527-43AA-9227-EE4DAC960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EFD8CF-B61A-49F4-8ABF-53D444A3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script to explain the product and keep the room engaged.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48BAD5-7E20-4EC5-A040-2E11E29E9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B18D7-2977-4516-8CAD-BACD6B3A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757A2A-CABB-482C-B5BD-C07D183E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453E6F-765A-4167-99E5-BEA98332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7584C7-070B-4FAC-8189-F84F36CF6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talk track for demos, objections, and next steps.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2A745C-B6EB-49E3-87E6-D1D1B385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7876CE-0094-4401-AB7C-1DB1C2A91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8B7853-4049-49FC-A7B7-3D254379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D86642-FD0F-4CD6-8ED2-93EA6C4D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994B9A-2AD5-4152-A3F7-6722AAD8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structured outline for team updates and stakeholder meetings.</a:t>
            </a:r>
          </a:p>
        </p:txBody>
      </p:sp>
    </p:spTree>
    <p:extLst>
      <p:ext uri="{BB962C8B-B14F-4D97-AF65-F5344CB8AC3E}">
        <p14:creationId xmlns:p14="http://schemas.microsoft.com/office/powerpoint/2010/main" val="9336006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7C85F4-79CE-4EA5-9C12-DEA6C13D4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4204B0-DBC0-442C-83C4-A2FBE238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0B156B-A2B2-44C4-93D9-B5B0BC32B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6040F2-EFB4-4A3C-894A-5A554417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6CF4F4-085D-495E-998E-CE7FC8433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D74568-EB0E-4EA3-B576-1437EAFA3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34535C-50E1-40B1-88B8-4E138D2B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15E091-2725-48B4-B5A2-66B4E8D3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A59158-DCF2-4384-86D6-5001EB862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9E0122-FD55-495F-ADDF-ADD2305B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F47160-848A-4B23-92C6-D7EBD510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73B298-4665-4906-A793-9068D80D7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4284B9-E2E4-4F46-B4CB-4A6B645E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8A5711-A10E-4E78-8091-904D30AA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7D7F7B-58E5-467D-9010-DAF13B2D6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8C0521-836B-4AA2-9C41-B7BFDD23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F98700-1574-4999-80FE-2F6698C6E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F2DF9B-E2B5-43DB-AF65-2485D67E2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2D6FB5-1E22-4E43-9190-60C301DF8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FACD56-150F-486F-98DC-252D4648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FF0720-67A2-4277-B95C-28AF2C1EC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E6AEFC-1139-4838-9947-166157CE5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7497A7-A2BB-4AA0-A991-C9C147AB3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the opening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2AAC07-5B23-425F-A8A7-B900A25CF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C5E330-BF78-4B82-B645-EEECB9E9F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5BBBE0-3FC8-4EFC-AA10-B3D488E4F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C23F97-C27E-41C6-82D9-BD159B03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1C237B4-984F-421F-9E71-AE12F1F0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B844A5-11F3-490C-9A86-707619F8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proof moments</a:t>
            </a:r>
          </a:p>
        </p:txBody>
      </p:sp>
    </p:spTree>
    <p:extLst>
      <p:ext uri="{BB962C8B-B14F-4D97-AF65-F5344CB8AC3E}">
        <p14:creationId xmlns:p14="http://schemas.microsoft.com/office/powerpoint/2010/main" val="5516041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463954-5187-4AF8-8718-E23D0BA4C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36E1E8-DA3E-44FF-B05E-6191FBAC7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BB3C53-FBCF-49EF-BBCA-54975A00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62E8E1-5CFE-4CDE-A6FE-4B58ADCA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F182A-6273-4244-B29A-7842581F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20703-A5D0-4EF8-B213-258052B6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364F2D-6993-4D9D-91F7-CB0A725C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BA65EA-F4B3-480B-86C7-0E8DB261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her product launch notes into a script the team can present smoothly?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BDB995-2B47-4751-9290-7A3AB258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2BD56E-88C3-456A-ACD0-D5C1EA59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7D71CF-848C-4BF0-9385-195CEBFE9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1B561A-424C-4EE9-A5BE-C7621241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CD11B7-C5F3-425E-BF8B-F5276EBF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A0F729-AEDD-42FE-B319-1695ED6F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8172F5-A1B0-42FE-9F76-F5A7A62B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opening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0F6FA3-839A-4CC0-844D-F050CFA6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F2ADD1-8F4F-42A7-A77F-2C5C3D5D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D6AEAE-246F-46B2-8752-CA6B4CEA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</p:spTree>
    <p:extLst>
      <p:ext uri="{BB962C8B-B14F-4D97-AF65-F5344CB8AC3E}">
        <p14:creationId xmlns:p14="http://schemas.microsoft.com/office/powerpoint/2010/main" val="11121765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F6C6B6-E187-44B7-8AC7-00BEFCDF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62C92-B799-4031-B054-475B97D5B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4E3685-9DFE-4FEC-8362-A953F0093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540927-0350-4190-A91D-04B24259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A7E37F-7E13-4A7D-80E5-C906F07B1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4D78C9-E2BF-49F7-945D-54247D5D9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E2E522-0804-4745-A3F3-771DD9AA8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9D5205-7C13-4D8D-AC5F-CDA5E3419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CCC9EF-AEB7-4E12-B934-153D93D5B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672BBF-F1D2-4D85-BA55-8DFBB71F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F4AC4B-5076-4AC3-8EE3-BC4A44E31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CEFAAC-397E-4787-AB1B-E380AF3B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F27701-4936-4FC5-A0ED-345F8755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5138E2-D932-49D7-8B4E-4BB6BC8A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key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64E3C7-B113-42CC-889B-9107216AD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8C9DD9-6A29-4CE9-BCD4-BA37E79B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8BFC03-4EBB-4AD3-AAAC-6C6BA61EE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74F68F-85F6-4B67-A1C7-C8F0E85A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57C6DF-348F-4CC0-B4A4-F1DA2C5ED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the opening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E6017E-0635-405D-AB08-184E1A73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A05AD3-501E-460B-A014-A7D822C75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4A4F11-E268-49BC-BE16-DB537BA9D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8192FB-1426-410C-A00C-228624CF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C13322-A326-47AE-82EE-CCCE7E7F8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75CE28-8944-4E77-B2FA-2DC2D6C19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342037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D33ED-1625-4C4F-907C-A668377AF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4D2FA9-0309-4372-B346-B3D7E97C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BF737A-96BC-43AE-8FA7-995D6B6E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script helps every slide land with purpose.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8EDEE5-C554-4D56-96BE-7233C887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B94B6-775C-48EA-B15A-930E4143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F340D7-99C5-4FF5-984B-3AB3EEEC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208032-BA13-4E98-A46D-031B3F399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902669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2026-10-01T07:21:23.4860000Z</dcterms:created>
  <dcterms:modified xsi:type="dcterms:W3CDTF">2026-10-01T07:21:23.4860000Z</dcterms:modified>
</coreProperties>
</file>