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e81e5017c174196" /><Relationship Type="http://schemas.openxmlformats.org/officeDocument/2006/relationships/extended-properties" Target="/docProps/app.xml" Id="Raad7003be5b64e97" /><Relationship Type="http://schemas.openxmlformats.org/officeDocument/2006/relationships/officeDocument" Target="/ppt/presentation.xml" Id="Rf0bbb2f94f6e4c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af85768cca4764"/>
  </p:sldMasterIdLst>
  <p:notesMasterIdLst>
    <p:notesMasterId xmlns:r="http://schemas.openxmlformats.org/officeDocument/2006/relationships" r:id="Rc8def13f5e8d4d5a"/>
  </p:notesMasterIdLst>
  <p:sldIdLst>
    <p:sldId xmlns:r="http://schemas.openxmlformats.org/officeDocument/2006/relationships" id="256" r:id="R892068025b0144e3"/>
    <p:sldId xmlns:r="http://schemas.openxmlformats.org/officeDocument/2006/relationships" id="257" r:id="R1b287d8b8052414d"/>
    <p:sldId xmlns:r="http://schemas.openxmlformats.org/officeDocument/2006/relationships" id="258" r:id="Rf159f623a2e14a9e"/>
    <p:sldId xmlns:r="http://schemas.openxmlformats.org/officeDocument/2006/relationships" id="259" r:id="R229564a29e5c4795"/>
    <p:sldId xmlns:r="http://schemas.openxmlformats.org/officeDocument/2006/relationships" id="260" r:id="R4047cb9cec59408d"/>
    <p:sldId xmlns:r="http://schemas.openxmlformats.org/officeDocument/2006/relationships" id="261" r:id="R9d9622a382e543d5"/>
    <p:sldId xmlns:r="http://schemas.openxmlformats.org/officeDocument/2006/relationships" id="262" r:id="R4b6c89b49c784063"/>
    <p:sldId xmlns:r="http://schemas.openxmlformats.org/officeDocument/2006/relationships" id="263" r:id="R84f1c0d5c63548b7"/>
    <p:sldId xmlns:r="http://schemas.openxmlformats.org/officeDocument/2006/relationships" id="264" r:id="R05763166ef59457c"/>
    <p:sldId xmlns:r="http://schemas.openxmlformats.org/officeDocument/2006/relationships" id="265" r:id="R69a4fb17131a4fc1"/>
    <p:sldId xmlns:r="http://schemas.openxmlformats.org/officeDocument/2006/relationships" id="266" r:id="R9da91403e2ff47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8af8cea2dbd48d4" /><Relationship Type="http://schemas.openxmlformats.org/officeDocument/2006/relationships/slideMaster" Target="/ppt/slideMasters/slideMaster1.xml" Id="Racaf85768cca4764" /><Relationship Type="http://schemas.openxmlformats.org/officeDocument/2006/relationships/notesMaster" Target="/ppt/notesMasters/notesMaster1.xml" Id="Rc8def13f5e8d4d5a" /><Relationship Type="http://schemas.openxmlformats.org/officeDocument/2006/relationships/presProps" Target="/ppt/presProps.xml" Id="Rfe02bdcb531a4de5" /><Relationship Type="http://schemas.openxmlformats.org/officeDocument/2006/relationships/tableStyles" Target="/ppt/tableStyles.xml" Id="Rc8178a0a293247d9" /><Relationship Type="http://schemas.openxmlformats.org/officeDocument/2006/relationships/slide" Target="/ppt/slides/slide1.xml" Id="R892068025b0144e3" /><Relationship Type="http://schemas.openxmlformats.org/officeDocument/2006/relationships/slide" Target="/ppt/slides/slide2.xml" Id="R1b287d8b8052414d" /><Relationship Type="http://schemas.openxmlformats.org/officeDocument/2006/relationships/slide" Target="/ppt/slides/slide3.xml" Id="Rf159f623a2e14a9e" /><Relationship Type="http://schemas.openxmlformats.org/officeDocument/2006/relationships/slide" Target="/ppt/slides/slide4.xml" Id="R229564a29e5c4795" /><Relationship Type="http://schemas.openxmlformats.org/officeDocument/2006/relationships/slide" Target="/ppt/slides/slide5.xml" Id="R4047cb9cec59408d" /><Relationship Type="http://schemas.openxmlformats.org/officeDocument/2006/relationships/slide" Target="/ppt/slides/slide6.xml" Id="R9d9622a382e543d5" /><Relationship Type="http://schemas.openxmlformats.org/officeDocument/2006/relationships/slide" Target="/ppt/slides/slide7.xml" Id="R4b6c89b49c784063" /><Relationship Type="http://schemas.openxmlformats.org/officeDocument/2006/relationships/slide" Target="/ppt/slides/slide8.xml" Id="R84f1c0d5c63548b7" /><Relationship Type="http://schemas.openxmlformats.org/officeDocument/2006/relationships/slide" Target="/ppt/slides/slide9.xml" Id="R05763166ef59457c" /><Relationship Type="http://schemas.openxmlformats.org/officeDocument/2006/relationships/slide" Target="/ppt/slides/slide10.xml" Id="R69a4fb17131a4fc1" /><Relationship Type="http://schemas.openxmlformats.org/officeDocument/2006/relationships/slide" Target="/ppt/slides/slide11.xml" Id="R9da91403e2ff47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94252a14f9a4a4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b8359744e954060" /><Relationship Type="http://schemas.openxmlformats.org/officeDocument/2006/relationships/notesMaster" Target="/ppt/notesMasters/notesMaster1.xml" Id="R187e06ca25874b2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c2d02bb3d684441" /><Relationship Type="http://schemas.openxmlformats.org/officeDocument/2006/relationships/notesMaster" Target="/ppt/notesMasters/notesMaster1.xml" Id="R5c802016d50b481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6c509c3468492a" /><Relationship Type="http://schemas.openxmlformats.org/officeDocument/2006/relationships/notesMaster" Target="/ppt/notesMasters/notesMaster1.xml" Id="R5e162029d6014c4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927d7d3ac634c25" /><Relationship Type="http://schemas.openxmlformats.org/officeDocument/2006/relationships/notesMaster" Target="/ppt/notesMasters/notesMaster1.xml" Id="Rc471c2101eb34f5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1e9389962d8426f" /><Relationship Type="http://schemas.openxmlformats.org/officeDocument/2006/relationships/notesMaster" Target="/ppt/notesMasters/notesMaster1.xml" Id="R984c213918f9451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7a5f76a852e458a" /><Relationship Type="http://schemas.openxmlformats.org/officeDocument/2006/relationships/notesMaster" Target="/ppt/notesMasters/notesMaster1.xml" Id="R239b4cfc05454c8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ce4fab0d6746b2" /><Relationship Type="http://schemas.openxmlformats.org/officeDocument/2006/relationships/notesMaster" Target="/ppt/notesMasters/notesMaster1.xml" Id="Ra2c83d13e240400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39e7991a7284789" /><Relationship Type="http://schemas.openxmlformats.org/officeDocument/2006/relationships/notesMaster" Target="/ppt/notesMasters/notesMaster1.xml" Id="R99b4a89a8f4e482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44df8e6a724b2b" /><Relationship Type="http://schemas.openxmlformats.org/officeDocument/2006/relationships/notesMaster" Target="/ppt/notesMasters/notesMaster1.xml" Id="R9505800dd064420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b57691c17934b12" /><Relationship Type="http://schemas.openxmlformats.org/officeDocument/2006/relationships/notesMaster" Target="/ppt/notesMasters/notesMaster1.xml" Id="R7b39c2fa44ec4b8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92b6d924a7f41b2" /><Relationship Type="http://schemas.openxmlformats.org/officeDocument/2006/relationships/notesMaster" Target="/ppt/notesMasters/notesMaster1.xml" Id="R8f3ffb81d2ab4d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2cfdb0100447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d0561305d2c4ee7" /><Relationship Type="http://schemas.openxmlformats.org/officeDocument/2006/relationships/slideLayout" Target="/ppt/slideLayouts/slideLayout1.xml" Id="Rceca6bf5da674d9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ca6bf5da674d9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4b75c9074c4f02" /><Relationship Type="http://schemas.openxmlformats.org/officeDocument/2006/relationships/image" Target="/ppt/media/image.png" Id="R83badac15ab04dc8" /><Relationship Type="http://schemas.openxmlformats.org/officeDocument/2006/relationships/notesSlide" Target="/ppt/notesSlides/notesSlide1.xml" Id="Rc6dbbeb007f54af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99996795a14459" /><Relationship Type="http://schemas.openxmlformats.org/officeDocument/2006/relationships/notesSlide" Target="/ppt/notesSlides/notesSlide2.xml" Id="R0bcecb306d1149c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8eba624f94c20" /><Relationship Type="http://schemas.openxmlformats.org/officeDocument/2006/relationships/notesSlide" Target="/ppt/notesSlides/notesSlide3.xml" Id="Rceb1bd9407a0457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088bd007094344" /><Relationship Type="http://schemas.openxmlformats.org/officeDocument/2006/relationships/notesSlide" Target="/ppt/notesSlides/notesSlide4.xml" Id="R9d5f201f12ce4f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0d480355604e54" /><Relationship Type="http://schemas.openxmlformats.org/officeDocument/2006/relationships/notesSlide" Target="/ppt/notesSlides/notesSlide5.xml" Id="Re15de515f2fb462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7b937eaa984c2e" /><Relationship Type="http://schemas.openxmlformats.org/officeDocument/2006/relationships/notesSlide" Target="/ppt/notesSlides/notesSlide6.xml" Id="Rec8e92a11e954aa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a36afaab147fb" /><Relationship Type="http://schemas.openxmlformats.org/officeDocument/2006/relationships/notesSlide" Target="/ppt/notesSlides/notesSlide7.xml" Id="Rdeaf780e35e348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21a05d285646ff" /><Relationship Type="http://schemas.openxmlformats.org/officeDocument/2006/relationships/notesSlide" Target="/ppt/notesSlides/notesSlide8.xml" Id="R2401c0b1b7364da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8eae123134135" /><Relationship Type="http://schemas.openxmlformats.org/officeDocument/2006/relationships/notesSlide" Target="/ppt/notesSlides/notesSlide9.xml" Id="R020f7cc238c446f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3910a347b4336" /><Relationship Type="http://schemas.openxmlformats.org/officeDocument/2006/relationships/notesSlide" Target="/ppt/notesSlides/notesSlide10.xml" Id="Rc36b86dd31974c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eb6504442e4efa" /><Relationship Type="http://schemas.openxmlformats.org/officeDocument/2006/relationships/notesSlide" Target="/ppt/notesSlides/notesSlide11.xml" Id="R52d95c3052124ea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152CF-BFD2-4448-8222-1D724F292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6D1EBB-38F9-46E0-84E7-3A95CD89B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F8CC49C-CAA0-4A76-BBD8-81B5D2F58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Presentation Script Sample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8DB80C-D3C9-4035-9B15-4C7CF9E41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founder rehearses a product launch script for a live demo day.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3269C23-4AB0-4194-AC1A-1ED242A6F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EB523-DE80-4DA0-9DB5-7416BCA0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C59A0A-ED11-4761-9B58-E3251C27E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ACB029-3A7E-4EBF-88F8-8B099D74F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3badac15ab04dc8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2439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1420134-30FF-487A-AA27-5ED81F4FC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21C30D-6590-4D88-87C8-1DB4CF256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0C809F-651F-4FF0-A2FF-4163384BE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26B6D0-E395-4148-AAC7-11ABF5E53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470456-ADB6-4AE2-B01C-D28A6908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script sample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48A06F-66C0-4451-82BE-FD7C9522B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9FCEC-B6E0-4593-8AB3-98B6AF0D2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4FCCD-464C-40D0-8804-027D3C5F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B6D8E1-4A79-471D-BDCE-CBECA5BC0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7E1283-3439-453A-8D6A-9A113953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328654-EB78-4D42-B3C4-DE12CEBBE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63F551-0B10-4E62-906C-46A64F1DD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B568BE-165C-441E-8EA5-00234F27A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Outline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49E94CA-B3B3-4027-80DA-42A3E7F99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63F0E3-8A51-4D52-88C2-477C6C207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4786EF-989B-4B53-A97A-D89BA6AB7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14B5B1-F5B9-463A-83CB-631A1F293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9B632B-6AA3-4D05-B002-62C057E4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17C64C-252B-4219-96FA-35CAB4CA5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DCD6EC7-A510-4F73-90E9-B38B934C3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Close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9F4F7AD-779F-40EB-96A0-91C98AB86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Practice with timing</a:t>
            </a:r>
          </a:p>
        </p:txBody>
      </p:sp>
    </p:spTree>
    <p:extLst>
      <p:ext uri="{BB962C8B-B14F-4D97-AF65-F5344CB8AC3E}">
        <p14:creationId xmlns:p14="http://schemas.microsoft.com/office/powerpoint/2010/main" val="17202021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577C70-2D76-4696-88D8-7D4FF419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1561C01-C5A2-4BFD-B28B-948D5E108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64840EC-AEEE-4298-8680-692D65B9F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C5E53B-C47C-4969-B5A3-C7BD2B01B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2A95D8-6EE3-4B2E-B5D4-2706F7E4B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a rough pitch into a clear, confident presentation.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118D1E-0B98-4FF8-91BC-F1DC7D9D8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14B126-488A-441E-86DC-F54F2BFD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8565462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40E3FF-328B-45B0-BAAB-383261CB9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8E9650-25C0-488C-834A-D91C527E9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E0B3AD-AD5D-4B16-A9E4-8FF98B10A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0B0928-BE19-4851-AADA-48003546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C5C9F1-DF95-4830-A053-4C96AEAA9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presentation script sample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3DE48C-ED94-42D9-BF1C-7CF245306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F17D69-9A04-4651-97C4-B5A4070FD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004804-2048-4C1D-97A7-7265C1F8C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E1632A-C403-43A0-980E-6E7647F1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script sample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41EF72-F683-4FAC-B3D1-97128A002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EE2E0-66C6-481E-9672-66DB755E8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FFE2C83-290D-4C31-8A6C-22947488A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D42E3-657A-4907-B619-D4A5D4340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468B16-D327-4DF4-901C-C8F78811E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pitch into a clear, confiden…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39A9F-ABED-4223-9B6A-C6721413C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9BEF6D-B628-4611-B7E9-AC45C7457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F59DF6-41D8-4B1C-8FFA-9E957466B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A9E36BF-A541-43C2-ABDF-6DECBEC0C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3B954AA-08B3-476D-9E3A-D1F03F77D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Refine delivery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164ACEA-8E84-4A51-9C7B-006B3E8FC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98339027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602B549-52D2-4486-8734-F20D29A0A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22FBDF-2EA1-4F14-9AFE-3B0A7F701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F4FD6-FCFB-4000-929A-A175787B9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3EC406-946F-4515-B4F2-9BAE436A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9B3543-FA4C-406B-B90F-3DE9B45C9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D8C23D-5F5E-4880-960E-2DCF7671F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2269F0-46A9-4CD1-8FCC-C785E2D49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070B67-123E-4D78-9225-F76001163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F21721-029A-4E23-A4D9-809604DA8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42097C-451B-4B4A-8D75-C99F129F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BBC538-C0B6-4914-B87E-EE9DA115F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A55983E-D06D-41D8-AF81-F5BEFAC38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C1CA17-6567-4749-8974-A81CEB7DC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beats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042761-9BBB-4082-A5AE-9F8D47F2A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D5CADE-3F0D-447C-870E-570391E98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749F8B-6C30-4882-A0C9-1762CB039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704A5-2E29-4E8E-9D9C-C0C4F483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15B52-4471-47DA-8BE6-24D79462DE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0D5B99-CBD1-4976-B295-942998B30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FF96A5-995E-4389-9EBD-0EDA16924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87AC9B-83D7-4963-B213-767D1AE7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with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FC55E8-23A2-47F7-A290-C4A3596BB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719DD31-5C69-4450-BC42-D168F6655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39847B1-4DFA-444B-8DED-3F53D7611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969623F-B96D-4DE7-9979-16795E321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delivery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AA37061-FB8C-4C25-B5BD-F40C49F8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4844860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FDDABE-74E1-4470-B63C-6422D5CE0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96CDCB-5E92-40D3-8D5C-66C5AB788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A13E06-25A8-4A62-97BD-DAF9D3FFF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710F8D-3145-4F0C-833A-0A33B116A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57677-A7E9-4639-9A3C-F802EE18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script sample: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D3A5C7-78DC-4916-86AA-49DA2CC4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214F26-00F8-47EC-8582-CF362FFD5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BAABE7-65D6-4EE3-B6D7-1FEE11759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D2E9EF-A076-4C2E-A537-DE97CF838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Slides feel crowded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C1E8CE-A7BE-40E2-B7A6-50C1193E0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DA912-E2C8-4AC6-B83D-71570AE41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speaker jumps between ideas.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F4DA7F-1817-421A-BE31-1BC9FC4D4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426161-FDF2-4182-8D1C-996875A64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5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ending does not leave a clear takeaway.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63FF04-14EC-4CED-AB70-6B58F769F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9BA397-D8B0-4C83-B25D-6663FE3DF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92AD7C-449D-4553-A390-10B6B977E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E5E91-4B6D-4763-963A-2ADF4826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0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solution.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239719-EF49-4ABA-AF28-90F8A79ED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16F3A7-E93E-4920-AFD4-1B12A7763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supports one clear point.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575D314-856A-46FA-BC36-2B89C34D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F8EA839-866E-43CD-A9A2-E6C8BB471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closing feels focused and memorable.</a:t>
            </a:r>
          </a:p>
        </p:txBody>
      </p:sp>
    </p:spTree>
    <p:extLst>
      <p:ext uri="{BB962C8B-B14F-4D97-AF65-F5344CB8AC3E}">
        <p14:creationId xmlns:p14="http://schemas.microsoft.com/office/powerpoint/2010/main" val="4566343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134EBF-7843-47FC-B7E0-CC18B9AB2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EEE1A-0AF2-4441-AE6F-060422155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CE4B62-0F13-4B45-A594-088DBA03C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DDBB07-593E-42B4-8248-FAADD94F2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8E60B3-2DDB-4CEB-942F-2E0FABA04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05777-6EE1-4605-99FB-47AE16CB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4746FA-04B2-4183-B682-7CC2416E3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9B8D66-7730-47A8-B808-147375D5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09EB64-969F-4B7D-BD2C-627F87756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FC5E84-190E-4680-B21B-92E152FB3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script to present their idea with clarity and confidence.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7379D-6ABC-4A79-9F78-25AD43826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4E4BFE-5171-485D-9B3F-FEFF1836D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9F28E0-9B3F-4EE9-8503-BEE281641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6336C8-1551-4EF4-8B70-6082E401A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SALES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2C4925-93FB-4F48-B269-908A35B06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consistent talk track for product demos and client meetings.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3909C-8DBE-427D-AD42-4361F07E3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66920B-6A18-487A-8959-8D41E9DC8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AE775F-2C08-4B22-AA8B-FF8304449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C6EFA8-809A-42EB-8750-D091A3928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TRAINERS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617745-5A87-4777-A880-B075E807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example for teaching presentation structure and delivery.</a:t>
            </a:r>
          </a:p>
        </p:txBody>
      </p:sp>
    </p:spTree>
    <p:extLst>
      <p:ext uri="{BB962C8B-B14F-4D97-AF65-F5344CB8AC3E}">
        <p14:creationId xmlns:p14="http://schemas.microsoft.com/office/powerpoint/2010/main" val="15837412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17C1C26-B529-4D48-96B1-5B5834D72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D6EC9B8-8440-4715-8F86-5BE08715B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643EB-FEC6-45C4-87D0-8E188875A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5D94B81-6BE7-45DC-A362-5EA262342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56CCA0-6EAC-4DAF-BB34-3CA5CCFB7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8DB8F9-75B7-452A-94C5-122D60090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2F5DB3-539F-426F-AD82-9A20A9F53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4D9881-239A-4289-924C-8D710BFA3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83F0E8-9DCB-407A-9A88-0D058112F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1FCFA2-129A-4721-B0B7-4C0EAB709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C5B0B3-010D-411C-AF2A-4CE16882B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02AF12-654D-403F-BF1E-4F6DAAF00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09FE51-8888-40DF-8844-CF12BC5A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885B34-BCA3-4D4C-9728-CE26343D6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B3BCFD-F96D-4BA3-98C3-91A3182E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06D257-4DB6-4A72-953C-8D0C449CAD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F04DF6-0454-497F-BA66-38D1B2416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6FE43B-BA95-4E39-A0D6-232D8C367D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A28038-9848-4EBB-B013-1F0AA76F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FE0754-1CC6-4CFE-9292-58847600E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3DC125-C529-46E4-ABF3-B2B23496B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7701CE-631A-44B7-A695-405B6655B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AB12CFF-D783-45CD-AD1F-70A7A004C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5F80E9C-F90B-4A12-B3FE-7C91FE6D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2215B0E-CB8A-407A-BCCD-1B53CB9BE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19ECA08-EF5C-4E9D-AEB1-2159D82D9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8D5F7FA-D50F-4DF0-A35D-9210D5B8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3B9CA9A-7AD9-4A78-8F48-54658F94D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9BD1B34-02FC-425D-9F10-907DC6317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Practice with timing</a:t>
            </a:r>
          </a:p>
        </p:txBody>
      </p:sp>
    </p:spTree>
    <p:extLst>
      <p:ext uri="{BB962C8B-B14F-4D97-AF65-F5344CB8AC3E}">
        <p14:creationId xmlns:p14="http://schemas.microsoft.com/office/powerpoint/2010/main" val="64268768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09B6C0-A1A2-48B8-86D3-FD83A4CA6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8010EC-525F-4021-B0C9-E7C27F0A2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1ABF14-32D8-4BEE-A4BA-B78378F14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389104-CB98-42CC-BFBD-9A5E1A8C6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296340-B298-4FA0-A2E2-59970714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script sample: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EFEF21-31D9-493D-A314-779657D4B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ABABFE-F78F-4FDC-9F5D-2EA64BC3EB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BB705-3414-4869-8FB3-B8D46C48B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Maya turn her launch notes into a script that sounds natural on stage?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061B27-6081-4A1D-84DF-8AF92C583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1C8EB7-1F48-43CF-A0D5-09AF24A1C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CFBD91-0DB8-4D21-B968-0CD1F1953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9158E8-DDCA-451C-BBB0-94AFFE2C4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Outline key beats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D3F927-58F6-431A-8732-23FB9F83B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0628B3-913E-4F5E-B9AB-890C0C40C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0A4EAB1-181C-4124-9BA3-B372C506E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E1FC2E3-E135-4061-AC37-A1C36F397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566199-AA28-4BF5-90DC-E3A943287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5F26FC-D6EA-40D5-B70F-A11B80348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delivery</a:t>
            </a:r>
          </a:p>
        </p:txBody>
      </p:sp>
    </p:spTree>
    <p:extLst>
      <p:ext uri="{BB962C8B-B14F-4D97-AF65-F5344CB8AC3E}">
        <p14:creationId xmlns:p14="http://schemas.microsoft.com/office/powerpoint/2010/main" val="154867284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6C6726-6A85-464F-B28F-EFF6FB988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5C5F45-0BE9-49F7-8E15-2C58098F8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552AD-9084-4687-B61C-32A39350F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08E690-7664-4FF3-9C9F-5E0EE56C6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78062A-B730-499E-835A-BCA1C3C56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presentation script sample: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1F8CF7-7AA8-4A93-A118-A53DD09D4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6ED8E6-1753-4FC0-B33F-D94CB195B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E5DF80-001E-470E-B5A6-FBCF653E2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C70E57-F8AE-4D6F-8DC2-5576F7A2C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Define the message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25BA4CE-03E6-46DB-B70A-BF1A311EA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BBD4F9-E585-48B0-A650-F502D3037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86B474-6910-44CF-A31D-0747FAEE9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0E2060-009B-49A6-AFCD-9B6E23D1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5E2C43-3634-4C37-8198-84661F23E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Outline key beats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24142C-9931-45DE-B064-52BA61CF7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EE59DE-2908-40E7-8860-E06B6B29F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032593-18D1-4203-AC40-EB6E8207C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052D55-4F75-423B-AB99-34BD3213A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C9BDBB-0651-46AB-BC94-CD4485371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Write speaker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573127-CBAE-4E80-B0C4-14027FCE67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6500C4-4FF9-4CAB-AC8B-9A744A0E6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9D00E1-C978-4DC0-80C5-C9BD34933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E17257-2BCE-49B6-9557-BD52FFF11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BD6924-B14F-44FD-957F-4F422D39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Refine delivery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F4E56C2-EE36-45C0-94D6-EA198AFCA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32804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D1E32E-7809-4D77-AA6C-20D961075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63E347-C89B-4E4D-9426-5125F7E5D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59EB2A-DF2B-4365-863C-CF53024C9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script helps every slide land with purpose.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B668A-C78A-434D-8EA2-9DC3A08F7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61AFA6-894F-4D29-B441-51DD59688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86CDCA-A08A-45FD-93F2-6A5CE2B04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8FFC8E-8962-4A6A-A5DF-CF8416E4B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480185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2026-10-01T09:37:17.9390000Z</dcterms:created>
  <dcterms:modified xsi:type="dcterms:W3CDTF">2026-10-01T09:37:17.9390000Z</dcterms:modified>
</coreProperties>
</file>